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7e792a86574b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941aacf22647a7"/>
  </p:sldMasterIdLst>
  <p:sldIdLst>
    <p:sldId xmlns:r="http://schemas.openxmlformats.org/officeDocument/2006/relationships" id="256" r:id="Red3ae686c59f47a1"/>
    <p:sldId xmlns:r="http://schemas.openxmlformats.org/officeDocument/2006/relationships" id="257" r:id="Rf24c2ec979c843d2"/>
    <p:sldId xmlns:r="http://schemas.openxmlformats.org/officeDocument/2006/relationships" id="258" r:id="R95c731a2c11f40b4"/>
    <p:sldId xmlns:r="http://schemas.openxmlformats.org/officeDocument/2006/relationships" id="259" r:id="R4eedb555e23b488f"/>
    <p:sldId xmlns:r="http://schemas.openxmlformats.org/officeDocument/2006/relationships" id="260" r:id="R7a344e171c2d4467"/>
    <p:sldId xmlns:r="http://schemas.openxmlformats.org/officeDocument/2006/relationships" id="261" r:id="R81d0b7747dc54849"/>
    <p:sldId xmlns:r="http://schemas.openxmlformats.org/officeDocument/2006/relationships" id="262" r:id="R4897e521703d48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941aacf22647a7" /><Relationship Type="http://schemas.openxmlformats.org/officeDocument/2006/relationships/slide" Target="/ppt/slides/slide1.xml" Id="Red3ae686c59f47a1" /><Relationship Type="http://schemas.openxmlformats.org/officeDocument/2006/relationships/slide" Target="/ppt/slides/slide2.xml" Id="Rf24c2ec979c843d2" /><Relationship Type="http://schemas.openxmlformats.org/officeDocument/2006/relationships/slide" Target="/ppt/slides/slide3.xml" Id="R95c731a2c11f40b4" /><Relationship Type="http://schemas.openxmlformats.org/officeDocument/2006/relationships/slide" Target="/ppt/slides/slide4.xml" Id="R4eedb555e23b488f" /><Relationship Type="http://schemas.openxmlformats.org/officeDocument/2006/relationships/slide" Target="/ppt/slides/slide5.xml" Id="R7a344e171c2d4467" /><Relationship Type="http://schemas.openxmlformats.org/officeDocument/2006/relationships/slide" Target="/ppt/slides/slide6.xml" Id="R81d0b7747dc54849" /><Relationship Type="http://schemas.openxmlformats.org/officeDocument/2006/relationships/slide" Target="/ppt/slides/slide7.xml" Id="R4897e521703d48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b1358612f34b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8b40f77644b8b" /><Relationship Type="http://schemas.openxmlformats.org/officeDocument/2006/relationships/theme" Target="/ppt/slideMasters/theme/theme1.xml" Id="R5e2dc21e96c642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98b40f77644b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fbcdd56334f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f43791d1b48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7095e7e3042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3f013c4b244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208fe6ce04d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240ca7f4b43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e2075ed8047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HANGOVER 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HANGOVER BAR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735 037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196 971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246 430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SMEDSTUEN LINDA KRISTINE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KRISTINE LIAN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921 453 213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