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1b8470e73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3fc32301045e0"/>
  </p:sldMasterIdLst>
  <p:sldIdLst>
    <p:sldId xmlns:r="http://schemas.openxmlformats.org/officeDocument/2006/relationships" id="256" r:id="R5b365569a83c4bf2"/>
    <p:sldId xmlns:r="http://schemas.openxmlformats.org/officeDocument/2006/relationships" id="257" r:id="Rdc477bb2bec6462e"/>
    <p:sldId xmlns:r="http://schemas.openxmlformats.org/officeDocument/2006/relationships" id="258" r:id="R62ee6c8966a74fb8"/>
    <p:sldId xmlns:r="http://schemas.openxmlformats.org/officeDocument/2006/relationships" id="259" r:id="Rf6ca50d88f1e457c"/>
    <p:sldId xmlns:r="http://schemas.openxmlformats.org/officeDocument/2006/relationships" id="260" r:id="R2ae6d371016e4465"/>
    <p:sldId xmlns:r="http://schemas.openxmlformats.org/officeDocument/2006/relationships" id="261" r:id="Rabbb92bda8a94ba5"/>
    <p:sldId xmlns:r="http://schemas.openxmlformats.org/officeDocument/2006/relationships" id="262" r:id="R9fd4494fed5d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3fc32301045e0" /><Relationship Type="http://schemas.openxmlformats.org/officeDocument/2006/relationships/slide" Target="/ppt/slides/slide1.xml" Id="R5b365569a83c4bf2" /><Relationship Type="http://schemas.openxmlformats.org/officeDocument/2006/relationships/slide" Target="/ppt/slides/slide2.xml" Id="Rdc477bb2bec6462e" /><Relationship Type="http://schemas.openxmlformats.org/officeDocument/2006/relationships/slide" Target="/ppt/slides/slide3.xml" Id="R62ee6c8966a74fb8" /><Relationship Type="http://schemas.openxmlformats.org/officeDocument/2006/relationships/slide" Target="/ppt/slides/slide4.xml" Id="Rf6ca50d88f1e457c" /><Relationship Type="http://schemas.openxmlformats.org/officeDocument/2006/relationships/slide" Target="/ppt/slides/slide5.xml" Id="R2ae6d371016e4465" /><Relationship Type="http://schemas.openxmlformats.org/officeDocument/2006/relationships/slide" Target="/ppt/slides/slide6.xml" Id="Rabbb92bda8a94ba5" /><Relationship Type="http://schemas.openxmlformats.org/officeDocument/2006/relationships/slide" Target="/ppt/slides/slide7.xml" Id="R9fd4494fed5d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ab27ea12a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6521b4c914014" /><Relationship Type="http://schemas.openxmlformats.org/officeDocument/2006/relationships/theme" Target="/ppt/slideMasters/theme/theme1.xml" Id="R090a6c8fee72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6521b4c91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922bdf147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ee5148b0940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25c550742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06c7f91b247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6a74b8ea742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8dd34de094e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103bed8754d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TREBETONG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19 627 196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22 534 373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SHANKIA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720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921 481 349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