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c065db3d12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22cef418f34387"/>
  </p:sldMasterIdLst>
  <p:sldIdLst>
    <p:sldId xmlns:r="http://schemas.openxmlformats.org/officeDocument/2006/relationships" id="256" r:id="Rf9a356a409ca4ab8"/>
    <p:sldId xmlns:r="http://schemas.openxmlformats.org/officeDocument/2006/relationships" id="257" r:id="R5ca56206fa7244ba"/>
    <p:sldId xmlns:r="http://schemas.openxmlformats.org/officeDocument/2006/relationships" id="258" r:id="Re68c220bb252463a"/>
    <p:sldId xmlns:r="http://schemas.openxmlformats.org/officeDocument/2006/relationships" id="259" r:id="R966542cfbe444ad0"/>
    <p:sldId xmlns:r="http://schemas.openxmlformats.org/officeDocument/2006/relationships" id="260" r:id="R4e05b2d20b9141e4"/>
    <p:sldId xmlns:r="http://schemas.openxmlformats.org/officeDocument/2006/relationships" id="261" r:id="Rf983947325364191"/>
    <p:sldId xmlns:r="http://schemas.openxmlformats.org/officeDocument/2006/relationships" id="262" r:id="R54654bb4a7c44b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2cef418f34387" /><Relationship Type="http://schemas.openxmlformats.org/officeDocument/2006/relationships/slide" Target="/ppt/slides/slide1.xml" Id="Rf9a356a409ca4ab8" /><Relationship Type="http://schemas.openxmlformats.org/officeDocument/2006/relationships/slide" Target="/ppt/slides/slide2.xml" Id="R5ca56206fa7244ba" /><Relationship Type="http://schemas.openxmlformats.org/officeDocument/2006/relationships/slide" Target="/ppt/slides/slide3.xml" Id="Re68c220bb252463a" /><Relationship Type="http://schemas.openxmlformats.org/officeDocument/2006/relationships/slide" Target="/ppt/slides/slide4.xml" Id="R966542cfbe444ad0" /><Relationship Type="http://schemas.openxmlformats.org/officeDocument/2006/relationships/slide" Target="/ppt/slides/slide5.xml" Id="R4e05b2d20b9141e4" /><Relationship Type="http://schemas.openxmlformats.org/officeDocument/2006/relationships/slide" Target="/ppt/slides/slide6.xml" Id="Rf983947325364191" /><Relationship Type="http://schemas.openxmlformats.org/officeDocument/2006/relationships/slide" Target="/ppt/slides/slide7.xml" Id="R54654bb4a7c44b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3163131d943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a08ee7f344ee3" /><Relationship Type="http://schemas.openxmlformats.org/officeDocument/2006/relationships/theme" Target="/ppt/slideMasters/theme/theme1.xml" Id="Rebb8f27483094d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0a08ee7f344e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31cf308bc4d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685ec5a974b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92866c09741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c58be13634c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9bb5a0ec241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1e14be00a49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cfa83ce924e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 HERO PIZZA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PIZZA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9 827 735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−254 368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1 577 557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3 069 494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INVEST AS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CAFE LA BELLE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TORG AS  –  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ÖNEN FERHAN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BERGGÅRD LARS KRISTOFFER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Tryggvasons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