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bdbd0bab10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25bdfed0c40dc"/>
  </p:sldMasterIdLst>
  <p:sldIdLst>
    <p:sldId xmlns:r="http://schemas.openxmlformats.org/officeDocument/2006/relationships" id="256" r:id="R0a2b080ab3154cdb"/>
    <p:sldId xmlns:r="http://schemas.openxmlformats.org/officeDocument/2006/relationships" id="257" r:id="R3198028992ff4549"/>
    <p:sldId xmlns:r="http://schemas.openxmlformats.org/officeDocument/2006/relationships" id="258" r:id="R98025d7e25704f7f"/>
    <p:sldId xmlns:r="http://schemas.openxmlformats.org/officeDocument/2006/relationships" id="259" r:id="Rea80140a0234435b"/>
    <p:sldId xmlns:r="http://schemas.openxmlformats.org/officeDocument/2006/relationships" id="260" r:id="R51d52d343445421d"/>
    <p:sldId xmlns:r="http://schemas.openxmlformats.org/officeDocument/2006/relationships" id="261" r:id="R876e604f405b4c91"/>
    <p:sldId xmlns:r="http://schemas.openxmlformats.org/officeDocument/2006/relationships" id="262" r:id="Rffcda8a36db4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25bdfed0c40dc" /><Relationship Type="http://schemas.openxmlformats.org/officeDocument/2006/relationships/slide" Target="/ppt/slides/slide1.xml" Id="R0a2b080ab3154cdb" /><Relationship Type="http://schemas.openxmlformats.org/officeDocument/2006/relationships/slide" Target="/ppt/slides/slide2.xml" Id="R3198028992ff4549" /><Relationship Type="http://schemas.openxmlformats.org/officeDocument/2006/relationships/slide" Target="/ppt/slides/slide3.xml" Id="R98025d7e25704f7f" /><Relationship Type="http://schemas.openxmlformats.org/officeDocument/2006/relationships/slide" Target="/ppt/slides/slide4.xml" Id="Rea80140a0234435b" /><Relationship Type="http://schemas.openxmlformats.org/officeDocument/2006/relationships/slide" Target="/ppt/slides/slide5.xml" Id="R51d52d343445421d" /><Relationship Type="http://schemas.openxmlformats.org/officeDocument/2006/relationships/slide" Target="/ppt/slides/slide6.xml" Id="R876e604f405b4c91" /><Relationship Type="http://schemas.openxmlformats.org/officeDocument/2006/relationships/slide" Target="/ppt/slides/slide7.xml" Id="Rffcda8a36db4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3478f152543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d188e93542c0" /><Relationship Type="http://schemas.openxmlformats.org/officeDocument/2006/relationships/theme" Target="/ppt/slideMasters/theme/theme1.xml" Id="Rbdcccc636f81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4d188e93542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43df3fbd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3b8c80ce3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cc0d43eb6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995e108c343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6f3424509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1c657a2a9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c03927b5f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