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6e60d1ae154e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473499dec24068"/>
  </p:sldMasterIdLst>
  <p:sldIdLst>
    <p:sldId xmlns:r="http://schemas.openxmlformats.org/officeDocument/2006/relationships" id="256" r:id="Ra1bbcf35490b4905"/>
    <p:sldId xmlns:r="http://schemas.openxmlformats.org/officeDocument/2006/relationships" id="257" r:id="Ra80f3fa80904479e"/>
    <p:sldId xmlns:r="http://schemas.openxmlformats.org/officeDocument/2006/relationships" id="258" r:id="R6663d7eceaf84f42"/>
    <p:sldId xmlns:r="http://schemas.openxmlformats.org/officeDocument/2006/relationships" id="259" r:id="R75c7f59b1f8446b5"/>
    <p:sldId xmlns:r="http://schemas.openxmlformats.org/officeDocument/2006/relationships" id="260" r:id="R639bc35406d0431a"/>
    <p:sldId xmlns:r="http://schemas.openxmlformats.org/officeDocument/2006/relationships" id="261" r:id="R1fb75b2564c146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473499dec24068" /><Relationship Type="http://schemas.openxmlformats.org/officeDocument/2006/relationships/slide" Target="/ppt/slides/slide1.xml" Id="Ra1bbcf35490b4905" /><Relationship Type="http://schemas.openxmlformats.org/officeDocument/2006/relationships/slide" Target="/ppt/slides/slide2.xml" Id="Ra80f3fa80904479e" /><Relationship Type="http://schemas.openxmlformats.org/officeDocument/2006/relationships/slide" Target="/ppt/slides/slide3.xml" Id="R6663d7eceaf84f42" /><Relationship Type="http://schemas.openxmlformats.org/officeDocument/2006/relationships/slide" Target="/ppt/slides/slide4.xml" Id="R75c7f59b1f8446b5" /><Relationship Type="http://schemas.openxmlformats.org/officeDocument/2006/relationships/slide" Target="/ppt/slides/slide5.xml" Id="R639bc35406d0431a" /><Relationship Type="http://schemas.openxmlformats.org/officeDocument/2006/relationships/slide" Target="/ppt/slides/slide6.xml" Id="R1fb75b2564c146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66e77620804c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0fa60a0184134" /><Relationship Type="http://schemas.openxmlformats.org/officeDocument/2006/relationships/theme" Target="/ppt/slideMasters/theme/theme1.xml" Id="Rb35d12d0fd6742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80fa60a01841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a7175031241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309491bcd4c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d3da1732e4f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dacfd507d40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1430cd6304a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8e1b213af40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EEK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EEK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2 775 894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37 933 838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40 772 193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921 528 280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EEK INVEST AS</a:t>
            </a:r>
          </a:p>
        </p:txBody>
      </p:sp>
    </p:spTree>
  </p:cSld>
  <p:clrMapOvr>
    <a:masterClrMapping xmlns:a="http://schemas.openxmlformats.org/drawingml/2006/main"/>
  </p:clrMapOvr>
</p:sld>
</file>