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3cf6703fdf47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a0ab41f8ea4576"/>
  </p:sldMasterIdLst>
  <p:sldIdLst>
    <p:sldId xmlns:r="http://schemas.openxmlformats.org/officeDocument/2006/relationships" id="256" r:id="R81731439b30645e6"/>
    <p:sldId xmlns:r="http://schemas.openxmlformats.org/officeDocument/2006/relationships" id="257" r:id="Rf75e1004c6d44548"/>
    <p:sldId xmlns:r="http://schemas.openxmlformats.org/officeDocument/2006/relationships" id="258" r:id="R20690049f8e942d4"/>
    <p:sldId xmlns:r="http://schemas.openxmlformats.org/officeDocument/2006/relationships" id="259" r:id="R56cac993dae44508"/>
    <p:sldId xmlns:r="http://schemas.openxmlformats.org/officeDocument/2006/relationships" id="260" r:id="Rfd07dc2719ba41a6"/>
    <p:sldId xmlns:r="http://schemas.openxmlformats.org/officeDocument/2006/relationships" id="261" r:id="Rfcb393706bc4448c"/>
    <p:sldId xmlns:r="http://schemas.openxmlformats.org/officeDocument/2006/relationships" id="262" r:id="R38c27b37cf4343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a0ab41f8ea4576" /><Relationship Type="http://schemas.openxmlformats.org/officeDocument/2006/relationships/slide" Target="/ppt/slides/slide1.xml" Id="R81731439b30645e6" /><Relationship Type="http://schemas.openxmlformats.org/officeDocument/2006/relationships/slide" Target="/ppt/slides/slide2.xml" Id="Rf75e1004c6d44548" /><Relationship Type="http://schemas.openxmlformats.org/officeDocument/2006/relationships/slide" Target="/ppt/slides/slide3.xml" Id="R20690049f8e942d4" /><Relationship Type="http://schemas.openxmlformats.org/officeDocument/2006/relationships/slide" Target="/ppt/slides/slide4.xml" Id="R56cac993dae44508" /><Relationship Type="http://schemas.openxmlformats.org/officeDocument/2006/relationships/slide" Target="/ppt/slides/slide5.xml" Id="Rfd07dc2719ba41a6" /><Relationship Type="http://schemas.openxmlformats.org/officeDocument/2006/relationships/slide" Target="/ppt/slides/slide6.xml" Id="Rfcb393706bc4448c" /><Relationship Type="http://schemas.openxmlformats.org/officeDocument/2006/relationships/slide" Target="/ppt/slides/slide7.xml" Id="R38c27b37cf4343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335aba74a24d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41de0f6ef4887" /><Relationship Type="http://schemas.openxmlformats.org/officeDocument/2006/relationships/theme" Target="/ppt/slideMasters/theme/theme1.xml" Id="R0cd327cc3f4342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941de0f6ef48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fb220e0b040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64ea20b3c45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fef44cba542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720c4d91445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63ef6e12a4c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6eb8bd78143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75c3e0ee443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SWISS LIFE REF NORDIC 2020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SWISS LIFE REF NORDIC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SWISS LIFE REF NORDIC 2020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SWISS LIFE REF NORDIC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SWISS LIFE REF NORDIC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SWISS LIFE REF NORDIC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−17 069 459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44 982 871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1 472 575 938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1 485 193 087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SWISS LIFE REF NORDIC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SWISS LIFE REF NORDIC 2020  –  60,8 %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GJENSIDIGESTIFTELSEN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OTTO OLSEN EIENDOM AS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NORSKE EIENDOMSCOMPAGNIE AS  –  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KYROX AB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SWISS LIFE REF NORDIC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Swiss Life AM Business Mgt AS, Haakon VIIs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921 531 982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SWISS LIFE REF NORDIC 2020 AS</a:t>
            </a:r>
          </a:p>
        </p:txBody>
      </p:sp>
    </p:spTree>
  </p:cSld>
  <p:clrMapOvr>
    <a:masterClrMapping xmlns:a="http://schemas.openxmlformats.org/drawingml/2006/main"/>
  </p:clrMapOvr>
</p:sld>
</file>