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fa43c797fc45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dfaa00f9ef4ce7"/>
  </p:sldMasterIdLst>
  <p:sldIdLst>
    <p:sldId xmlns:r="http://schemas.openxmlformats.org/officeDocument/2006/relationships" id="256" r:id="R814c6bc6134a4724"/>
    <p:sldId xmlns:r="http://schemas.openxmlformats.org/officeDocument/2006/relationships" id="257" r:id="R67528f68f193488e"/>
    <p:sldId xmlns:r="http://schemas.openxmlformats.org/officeDocument/2006/relationships" id="258" r:id="R76f07bcf5c2548ce"/>
    <p:sldId xmlns:r="http://schemas.openxmlformats.org/officeDocument/2006/relationships" id="259" r:id="Ref07e5064e214f32"/>
    <p:sldId xmlns:r="http://schemas.openxmlformats.org/officeDocument/2006/relationships" id="260" r:id="Rf0c8b1236d104fb9"/>
    <p:sldId xmlns:r="http://schemas.openxmlformats.org/officeDocument/2006/relationships" id="261" r:id="R9e4a60a875fb4a39"/>
    <p:sldId xmlns:r="http://schemas.openxmlformats.org/officeDocument/2006/relationships" id="262" r:id="R76f7902c48c146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faa00f9ef4ce7" /><Relationship Type="http://schemas.openxmlformats.org/officeDocument/2006/relationships/slide" Target="/ppt/slides/slide1.xml" Id="R814c6bc6134a4724" /><Relationship Type="http://schemas.openxmlformats.org/officeDocument/2006/relationships/slide" Target="/ppt/slides/slide2.xml" Id="R67528f68f193488e" /><Relationship Type="http://schemas.openxmlformats.org/officeDocument/2006/relationships/slide" Target="/ppt/slides/slide3.xml" Id="R76f07bcf5c2548ce" /><Relationship Type="http://schemas.openxmlformats.org/officeDocument/2006/relationships/slide" Target="/ppt/slides/slide4.xml" Id="Ref07e5064e214f32" /><Relationship Type="http://schemas.openxmlformats.org/officeDocument/2006/relationships/slide" Target="/ppt/slides/slide5.xml" Id="Rf0c8b1236d104fb9" /><Relationship Type="http://schemas.openxmlformats.org/officeDocument/2006/relationships/slide" Target="/ppt/slides/slide6.xml" Id="R9e4a60a875fb4a39" /><Relationship Type="http://schemas.openxmlformats.org/officeDocument/2006/relationships/slide" Target="/ppt/slides/slide7.xml" Id="R76f7902c48c146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1a763ab3841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1478acc1441a3" /><Relationship Type="http://schemas.openxmlformats.org/officeDocument/2006/relationships/theme" Target="/ppt/slideMasters/theme/theme1.xml" Id="R66c9e18a05ce41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b1478acc1441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5efd0a0804e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67bbad616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ac7c6d289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fbaaa8da54d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12f7c1a1540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c3171357f42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db0bd8ffc49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