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08e760576241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19059f69a142b5"/>
  </p:sldMasterIdLst>
  <p:sldIdLst>
    <p:sldId xmlns:r="http://schemas.openxmlformats.org/officeDocument/2006/relationships" id="256" r:id="Rb438fa6f5e3044de"/>
    <p:sldId xmlns:r="http://schemas.openxmlformats.org/officeDocument/2006/relationships" id="257" r:id="R7ca327fb03c64cfd"/>
    <p:sldId xmlns:r="http://schemas.openxmlformats.org/officeDocument/2006/relationships" id="258" r:id="R328edc3d38824781"/>
    <p:sldId xmlns:r="http://schemas.openxmlformats.org/officeDocument/2006/relationships" id="259" r:id="Re9c2f53e65984116"/>
    <p:sldId xmlns:r="http://schemas.openxmlformats.org/officeDocument/2006/relationships" id="260" r:id="R13ad5a9ced2c4225"/>
    <p:sldId xmlns:r="http://schemas.openxmlformats.org/officeDocument/2006/relationships" id="261" r:id="Rb7b4cbba4a404af6"/>
    <p:sldId xmlns:r="http://schemas.openxmlformats.org/officeDocument/2006/relationships" id="262" r:id="Rca5c75c60f3a42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9059f69a142b5" /><Relationship Type="http://schemas.openxmlformats.org/officeDocument/2006/relationships/slide" Target="/ppt/slides/slide1.xml" Id="Rb438fa6f5e3044de" /><Relationship Type="http://schemas.openxmlformats.org/officeDocument/2006/relationships/slide" Target="/ppt/slides/slide2.xml" Id="R7ca327fb03c64cfd" /><Relationship Type="http://schemas.openxmlformats.org/officeDocument/2006/relationships/slide" Target="/ppt/slides/slide3.xml" Id="R328edc3d38824781" /><Relationship Type="http://schemas.openxmlformats.org/officeDocument/2006/relationships/slide" Target="/ppt/slides/slide4.xml" Id="Re9c2f53e65984116" /><Relationship Type="http://schemas.openxmlformats.org/officeDocument/2006/relationships/slide" Target="/ppt/slides/slide5.xml" Id="R13ad5a9ced2c4225" /><Relationship Type="http://schemas.openxmlformats.org/officeDocument/2006/relationships/slide" Target="/ppt/slides/slide6.xml" Id="Rb7b4cbba4a404af6" /><Relationship Type="http://schemas.openxmlformats.org/officeDocument/2006/relationships/slide" Target="/ppt/slides/slide7.xml" Id="Rca5c75c60f3a42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d95ced74c40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a83ed9eb1450a" /><Relationship Type="http://schemas.openxmlformats.org/officeDocument/2006/relationships/theme" Target="/ppt/slideMasters/theme/theme1.xml" Id="Rb89a4569b0e848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6a83ed9eb145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aa2795187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5a68cc37941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fb75cf9f044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64a99880f4f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06cc5a7ed4a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e0d68b41840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be6622b49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LELLO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LELLO INVEST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LELLO HANS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921 574 487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