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1f4437284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2bd806048e4026"/>
  </p:sldMasterIdLst>
  <p:sldIdLst>
    <p:sldId xmlns:r="http://schemas.openxmlformats.org/officeDocument/2006/relationships" id="256" r:id="R36c3ef87d7804e56"/>
    <p:sldId xmlns:r="http://schemas.openxmlformats.org/officeDocument/2006/relationships" id="257" r:id="R885a252f33dd4fce"/>
    <p:sldId xmlns:r="http://schemas.openxmlformats.org/officeDocument/2006/relationships" id="258" r:id="Rf9fbe219d6e343dd"/>
    <p:sldId xmlns:r="http://schemas.openxmlformats.org/officeDocument/2006/relationships" id="259" r:id="Reef2fb66cd864f44"/>
    <p:sldId xmlns:r="http://schemas.openxmlformats.org/officeDocument/2006/relationships" id="260" r:id="Rd6f072c97cad419b"/>
    <p:sldId xmlns:r="http://schemas.openxmlformats.org/officeDocument/2006/relationships" id="261" r:id="Ra66a135248cb4622"/>
    <p:sldId xmlns:r="http://schemas.openxmlformats.org/officeDocument/2006/relationships" id="262" r:id="R3ded71c2fa9043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bd806048e4026" /><Relationship Type="http://schemas.openxmlformats.org/officeDocument/2006/relationships/slide" Target="/ppt/slides/slide1.xml" Id="R36c3ef87d7804e56" /><Relationship Type="http://schemas.openxmlformats.org/officeDocument/2006/relationships/slide" Target="/ppt/slides/slide2.xml" Id="R885a252f33dd4fce" /><Relationship Type="http://schemas.openxmlformats.org/officeDocument/2006/relationships/slide" Target="/ppt/slides/slide3.xml" Id="Rf9fbe219d6e343dd" /><Relationship Type="http://schemas.openxmlformats.org/officeDocument/2006/relationships/slide" Target="/ppt/slides/slide4.xml" Id="Reef2fb66cd864f44" /><Relationship Type="http://schemas.openxmlformats.org/officeDocument/2006/relationships/slide" Target="/ppt/slides/slide5.xml" Id="Rd6f072c97cad419b" /><Relationship Type="http://schemas.openxmlformats.org/officeDocument/2006/relationships/slide" Target="/ppt/slides/slide6.xml" Id="Ra66a135248cb4622" /><Relationship Type="http://schemas.openxmlformats.org/officeDocument/2006/relationships/slide" Target="/ppt/slides/slide7.xml" Id="R3ded71c2fa9043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fa67d9d7d41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39b38500d4c6f" /><Relationship Type="http://schemas.openxmlformats.org/officeDocument/2006/relationships/theme" Target="/ppt/slideMasters/theme/theme1.xml" Id="R41de447fece4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39b38500d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01cc8271c4b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688ece0284d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ffc9a7ef04b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aabeff6ce4e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7813efebf4d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b68910aac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d4f9b8c49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GILSTAD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921 576 862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