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1e821833341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3df436f11742f8"/>
  </p:sldMasterIdLst>
  <p:sldIdLst>
    <p:sldId xmlns:r="http://schemas.openxmlformats.org/officeDocument/2006/relationships" id="256" r:id="R2d3aa1cd77544c9c"/>
    <p:sldId xmlns:r="http://schemas.openxmlformats.org/officeDocument/2006/relationships" id="257" r:id="Rc2046560482e4334"/>
    <p:sldId xmlns:r="http://schemas.openxmlformats.org/officeDocument/2006/relationships" id="258" r:id="Ra79fe879cf1f40bc"/>
    <p:sldId xmlns:r="http://schemas.openxmlformats.org/officeDocument/2006/relationships" id="259" r:id="Re134e76f40464b7f"/>
    <p:sldId xmlns:r="http://schemas.openxmlformats.org/officeDocument/2006/relationships" id="260" r:id="R661a404764ca4de3"/>
    <p:sldId xmlns:r="http://schemas.openxmlformats.org/officeDocument/2006/relationships" id="261" r:id="R451712a5ba4541e5"/>
    <p:sldId xmlns:r="http://schemas.openxmlformats.org/officeDocument/2006/relationships" id="262" r:id="R5ca817544096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df436f11742f8" /><Relationship Type="http://schemas.openxmlformats.org/officeDocument/2006/relationships/slide" Target="/ppt/slides/slide1.xml" Id="R2d3aa1cd77544c9c" /><Relationship Type="http://schemas.openxmlformats.org/officeDocument/2006/relationships/slide" Target="/ppt/slides/slide2.xml" Id="Rc2046560482e4334" /><Relationship Type="http://schemas.openxmlformats.org/officeDocument/2006/relationships/slide" Target="/ppt/slides/slide3.xml" Id="Ra79fe879cf1f40bc" /><Relationship Type="http://schemas.openxmlformats.org/officeDocument/2006/relationships/slide" Target="/ppt/slides/slide4.xml" Id="Re134e76f40464b7f" /><Relationship Type="http://schemas.openxmlformats.org/officeDocument/2006/relationships/slide" Target="/ppt/slides/slide5.xml" Id="R661a404764ca4de3" /><Relationship Type="http://schemas.openxmlformats.org/officeDocument/2006/relationships/slide" Target="/ppt/slides/slide6.xml" Id="R451712a5ba4541e5" /><Relationship Type="http://schemas.openxmlformats.org/officeDocument/2006/relationships/slide" Target="/ppt/slides/slide7.xml" Id="R5ca817544096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fc239c0ff4f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1e049a3a64d90" /><Relationship Type="http://schemas.openxmlformats.org/officeDocument/2006/relationships/theme" Target="/ppt/slideMasters/theme/theme1.xml" Id="R37d96c7ff664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1e049a3a64d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d31abbb7745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8a9528cf4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0ef19e153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74ec4cd9946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04116ee3a40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6b4c1cc2247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68de67dfd4e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 I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 I PEDERSEN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22 662 268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4 892 386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4 086 177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10 708 067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ARENA EIENDOM LUNDE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921 630 786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