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8c94069beee470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33b219e902c4d87"/>
  </p:sldMasterIdLst>
  <p:sldIdLst>
    <p:sldId xmlns:r="http://schemas.openxmlformats.org/officeDocument/2006/relationships" id="256" r:id="Re00a03e30b5b429b"/>
    <p:sldId xmlns:r="http://schemas.openxmlformats.org/officeDocument/2006/relationships" id="257" r:id="Rbfbe300bb9994474"/>
    <p:sldId xmlns:r="http://schemas.openxmlformats.org/officeDocument/2006/relationships" id="258" r:id="R0a55e90423c840e1"/>
    <p:sldId xmlns:r="http://schemas.openxmlformats.org/officeDocument/2006/relationships" id="259" r:id="R6063138f94f9412a"/>
    <p:sldId xmlns:r="http://schemas.openxmlformats.org/officeDocument/2006/relationships" id="260" r:id="Rc4add50da0ba4e82"/>
    <p:sldId xmlns:r="http://schemas.openxmlformats.org/officeDocument/2006/relationships" id="261" r:id="Rbbc833a1ebf64152"/>
    <p:sldId xmlns:r="http://schemas.openxmlformats.org/officeDocument/2006/relationships" id="262" r:id="R9da42126ea334c4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33b219e902c4d87" /><Relationship Type="http://schemas.openxmlformats.org/officeDocument/2006/relationships/slide" Target="/ppt/slides/slide1.xml" Id="Re00a03e30b5b429b" /><Relationship Type="http://schemas.openxmlformats.org/officeDocument/2006/relationships/slide" Target="/ppt/slides/slide2.xml" Id="Rbfbe300bb9994474" /><Relationship Type="http://schemas.openxmlformats.org/officeDocument/2006/relationships/slide" Target="/ppt/slides/slide3.xml" Id="R0a55e90423c840e1" /><Relationship Type="http://schemas.openxmlformats.org/officeDocument/2006/relationships/slide" Target="/ppt/slides/slide4.xml" Id="R6063138f94f9412a" /><Relationship Type="http://schemas.openxmlformats.org/officeDocument/2006/relationships/slide" Target="/ppt/slides/slide5.xml" Id="Rc4add50da0ba4e82" /><Relationship Type="http://schemas.openxmlformats.org/officeDocument/2006/relationships/slide" Target="/ppt/slides/slide6.xml" Id="Rbbc833a1ebf64152" /><Relationship Type="http://schemas.openxmlformats.org/officeDocument/2006/relationships/slide" Target="/ppt/slides/slide7.xml" Id="R9da42126ea334c4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e4bdc2cad54e5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8fe85b384404808" /><Relationship Type="http://schemas.openxmlformats.org/officeDocument/2006/relationships/theme" Target="/ppt/slideMasters/theme/theme1.xml" Id="R6490fb82c7b7478f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8fe85b38440480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8dd5da1c90346e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2d8315150540e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5b938c26ff4d0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836d2e1a704c7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171be525f5462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b5d20dcba2409b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a1e975b359410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JELSA INVESTERING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JELSA INVESTERING AS ble etablert [år] og holder til i Hafrsfjord.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1 935 000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648 060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−2 148 448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248 897 475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257 095 360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JELSA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Karikroken 14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4045 Hafrsfjord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921 633 939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JELSA INVESTERING AS</a:t>
            </a:r>
          </a:p>
        </p:txBody>
      </p:sp>
    </p:spTree>
  </p:cSld>
  <p:clrMapOvr>
    <a:masterClrMapping xmlns:a="http://schemas.openxmlformats.org/drawingml/2006/main"/>
  </p:clrMapOvr>
</p:sld>
</file>