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51674535e146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7870bfe5004f85"/>
  </p:sldMasterIdLst>
  <p:sldIdLst>
    <p:sldId xmlns:r="http://schemas.openxmlformats.org/officeDocument/2006/relationships" id="256" r:id="Rd9b45beb0ee54a0c"/>
    <p:sldId xmlns:r="http://schemas.openxmlformats.org/officeDocument/2006/relationships" id="257" r:id="R1a5391ad83f64752"/>
    <p:sldId xmlns:r="http://schemas.openxmlformats.org/officeDocument/2006/relationships" id="258" r:id="R5a976f42a5cc43e7"/>
    <p:sldId xmlns:r="http://schemas.openxmlformats.org/officeDocument/2006/relationships" id="259" r:id="Rbf844ebf68c54e6e"/>
    <p:sldId xmlns:r="http://schemas.openxmlformats.org/officeDocument/2006/relationships" id="260" r:id="R467a0fd62bb14eb6"/>
    <p:sldId xmlns:r="http://schemas.openxmlformats.org/officeDocument/2006/relationships" id="261" r:id="R449966de163a43d8"/>
    <p:sldId xmlns:r="http://schemas.openxmlformats.org/officeDocument/2006/relationships" id="262" r:id="R4ab929e977a946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7870bfe5004f85" /><Relationship Type="http://schemas.openxmlformats.org/officeDocument/2006/relationships/slide" Target="/ppt/slides/slide1.xml" Id="Rd9b45beb0ee54a0c" /><Relationship Type="http://schemas.openxmlformats.org/officeDocument/2006/relationships/slide" Target="/ppt/slides/slide2.xml" Id="R1a5391ad83f64752" /><Relationship Type="http://schemas.openxmlformats.org/officeDocument/2006/relationships/slide" Target="/ppt/slides/slide3.xml" Id="R5a976f42a5cc43e7" /><Relationship Type="http://schemas.openxmlformats.org/officeDocument/2006/relationships/slide" Target="/ppt/slides/slide4.xml" Id="Rbf844ebf68c54e6e" /><Relationship Type="http://schemas.openxmlformats.org/officeDocument/2006/relationships/slide" Target="/ppt/slides/slide5.xml" Id="R467a0fd62bb14eb6" /><Relationship Type="http://schemas.openxmlformats.org/officeDocument/2006/relationships/slide" Target="/ppt/slides/slide6.xml" Id="R449966de163a43d8" /><Relationship Type="http://schemas.openxmlformats.org/officeDocument/2006/relationships/slide" Target="/ppt/slides/slide7.xml" Id="R4ab929e977a946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599c921c1e43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7e6c6dc8c4909" /><Relationship Type="http://schemas.openxmlformats.org/officeDocument/2006/relationships/theme" Target="/ppt/slideMasters/theme/theme1.xml" Id="R011399746f3b43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c7e6c6dc8c49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ecc1fe6bd4c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67088e7ad44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0bdf3d3094f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a047e0c2849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9c19b372f45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23ccfbba040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32aecafca48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ULTIMA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ULTIMA 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2 123 089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4 082 073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7 049 085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HEGGØY ANNE-KRISTIN A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OHNSTAD PER INGVARD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CHRISTIAN PESCHOUT  –  26,0 %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15 66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post@ultimarevisjon.no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www.ultimarevisjon.no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921 636 113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