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e7941b912348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0fa3ad1e194fb1"/>
  </p:sldMasterIdLst>
  <p:sldIdLst>
    <p:sldId xmlns:r="http://schemas.openxmlformats.org/officeDocument/2006/relationships" id="256" r:id="Rb32bc2a7c3da47f3"/>
    <p:sldId xmlns:r="http://schemas.openxmlformats.org/officeDocument/2006/relationships" id="257" r:id="Re0aa68a3f230406f"/>
    <p:sldId xmlns:r="http://schemas.openxmlformats.org/officeDocument/2006/relationships" id="258" r:id="R9c270d022abc4bd0"/>
    <p:sldId xmlns:r="http://schemas.openxmlformats.org/officeDocument/2006/relationships" id="259" r:id="R3183b0f401ea4bfe"/>
    <p:sldId xmlns:r="http://schemas.openxmlformats.org/officeDocument/2006/relationships" id="260" r:id="Rb5cb71cd25784f64"/>
    <p:sldId xmlns:r="http://schemas.openxmlformats.org/officeDocument/2006/relationships" id="261" r:id="Rf31c8a67862b4fb7"/>
    <p:sldId xmlns:r="http://schemas.openxmlformats.org/officeDocument/2006/relationships" id="262" r:id="Rcd7d0d8f6ab94b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fa3ad1e194fb1" /><Relationship Type="http://schemas.openxmlformats.org/officeDocument/2006/relationships/slide" Target="/ppt/slides/slide1.xml" Id="Rb32bc2a7c3da47f3" /><Relationship Type="http://schemas.openxmlformats.org/officeDocument/2006/relationships/slide" Target="/ppt/slides/slide2.xml" Id="Re0aa68a3f230406f" /><Relationship Type="http://schemas.openxmlformats.org/officeDocument/2006/relationships/slide" Target="/ppt/slides/slide3.xml" Id="R9c270d022abc4bd0" /><Relationship Type="http://schemas.openxmlformats.org/officeDocument/2006/relationships/slide" Target="/ppt/slides/slide4.xml" Id="R3183b0f401ea4bfe" /><Relationship Type="http://schemas.openxmlformats.org/officeDocument/2006/relationships/slide" Target="/ppt/slides/slide5.xml" Id="Rb5cb71cd25784f64" /><Relationship Type="http://schemas.openxmlformats.org/officeDocument/2006/relationships/slide" Target="/ppt/slides/slide6.xml" Id="Rf31c8a67862b4fb7" /><Relationship Type="http://schemas.openxmlformats.org/officeDocument/2006/relationships/slide" Target="/ppt/slides/slide7.xml" Id="Rcd7d0d8f6ab94b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a6296bdd040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35c71dced4694" /><Relationship Type="http://schemas.openxmlformats.org/officeDocument/2006/relationships/theme" Target="/ppt/slideMasters/theme/theme1.xml" Id="R041e392f1e5542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935c71dced46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60b14faa442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793300f2c4b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3636bcc2344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b03b21f8e45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1a28bc5f34c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0bc6a37f44a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8378d48e448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KOLTECH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3 217 520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168 999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GOVIG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Skipreidveien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