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ab95842d1041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11c3fe50d841d9"/>
  </p:sldMasterIdLst>
  <p:sldIdLst>
    <p:sldId xmlns:r="http://schemas.openxmlformats.org/officeDocument/2006/relationships" id="256" r:id="R2e7003c592ee4be9"/>
    <p:sldId xmlns:r="http://schemas.openxmlformats.org/officeDocument/2006/relationships" id="257" r:id="Rf6baed0a6a924b8e"/>
    <p:sldId xmlns:r="http://schemas.openxmlformats.org/officeDocument/2006/relationships" id="258" r:id="R05b498c617414119"/>
    <p:sldId xmlns:r="http://schemas.openxmlformats.org/officeDocument/2006/relationships" id="259" r:id="Rd8e1698092ba4360"/>
    <p:sldId xmlns:r="http://schemas.openxmlformats.org/officeDocument/2006/relationships" id="260" r:id="R2028a222cd894caa"/>
    <p:sldId xmlns:r="http://schemas.openxmlformats.org/officeDocument/2006/relationships" id="261" r:id="R71511ec1a2d2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1c3fe50d841d9" /><Relationship Type="http://schemas.openxmlformats.org/officeDocument/2006/relationships/slide" Target="/ppt/slides/slide1.xml" Id="R2e7003c592ee4be9" /><Relationship Type="http://schemas.openxmlformats.org/officeDocument/2006/relationships/slide" Target="/ppt/slides/slide2.xml" Id="Rf6baed0a6a924b8e" /><Relationship Type="http://schemas.openxmlformats.org/officeDocument/2006/relationships/slide" Target="/ppt/slides/slide3.xml" Id="R05b498c617414119" /><Relationship Type="http://schemas.openxmlformats.org/officeDocument/2006/relationships/slide" Target="/ppt/slides/slide4.xml" Id="Rd8e1698092ba4360" /><Relationship Type="http://schemas.openxmlformats.org/officeDocument/2006/relationships/slide" Target="/ppt/slides/slide5.xml" Id="R2028a222cd894caa" /><Relationship Type="http://schemas.openxmlformats.org/officeDocument/2006/relationships/slide" Target="/ppt/slides/slide6.xml" Id="R71511ec1a2d2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48b69894448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4cfabbed645a3" /><Relationship Type="http://schemas.openxmlformats.org/officeDocument/2006/relationships/theme" Target="/ppt/slideMasters/theme/theme1.xml" Id="Rff0734e711ca40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a4cfabbed645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366bbb0794c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4f3a688984f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c0cac4ead43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0ee12a8d04a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51d4872641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69f1ce8fb47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921 663 102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