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8cb0eb3c2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de68ac7ff4527"/>
  </p:sldMasterIdLst>
  <p:sldIdLst>
    <p:sldId xmlns:r="http://schemas.openxmlformats.org/officeDocument/2006/relationships" id="256" r:id="R6ea549490e5b41e5"/>
    <p:sldId xmlns:r="http://schemas.openxmlformats.org/officeDocument/2006/relationships" id="257" r:id="R2bf7b81bb6214fbc"/>
    <p:sldId xmlns:r="http://schemas.openxmlformats.org/officeDocument/2006/relationships" id="258" r:id="R3553fb2551cc4f6e"/>
    <p:sldId xmlns:r="http://schemas.openxmlformats.org/officeDocument/2006/relationships" id="259" r:id="Rc7abd31f68f44077"/>
    <p:sldId xmlns:r="http://schemas.openxmlformats.org/officeDocument/2006/relationships" id="260" r:id="R77c6ee980eca475e"/>
    <p:sldId xmlns:r="http://schemas.openxmlformats.org/officeDocument/2006/relationships" id="261" r:id="Rb612292537284ca3"/>
    <p:sldId xmlns:r="http://schemas.openxmlformats.org/officeDocument/2006/relationships" id="262" r:id="Rfeed2364b785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de68ac7ff4527" /><Relationship Type="http://schemas.openxmlformats.org/officeDocument/2006/relationships/slide" Target="/ppt/slides/slide1.xml" Id="R6ea549490e5b41e5" /><Relationship Type="http://schemas.openxmlformats.org/officeDocument/2006/relationships/slide" Target="/ppt/slides/slide2.xml" Id="R2bf7b81bb6214fbc" /><Relationship Type="http://schemas.openxmlformats.org/officeDocument/2006/relationships/slide" Target="/ppt/slides/slide3.xml" Id="R3553fb2551cc4f6e" /><Relationship Type="http://schemas.openxmlformats.org/officeDocument/2006/relationships/slide" Target="/ppt/slides/slide4.xml" Id="Rc7abd31f68f44077" /><Relationship Type="http://schemas.openxmlformats.org/officeDocument/2006/relationships/slide" Target="/ppt/slides/slide5.xml" Id="R77c6ee980eca475e" /><Relationship Type="http://schemas.openxmlformats.org/officeDocument/2006/relationships/slide" Target="/ppt/slides/slide6.xml" Id="Rb612292537284ca3" /><Relationship Type="http://schemas.openxmlformats.org/officeDocument/2006/relationships/slide" Target="/ppt/slides/slide7.xml" Id="Rfeed2364b785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cff9fe8a3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8d89002a41d5" /><Relationship Type="http://schemas.openxmlformats.org/officeDocument/2006/relationships/theme" Target="/ppt/slideMasters/theme/theme1.xml" Id="R0c33d785e6e5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c8d89002a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d87efa7f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69709be8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cc9cc947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3925021d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73d6fe76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33f76ce7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07adeba08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