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dd2c4527442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f3225aa05481d"/>
  </p:sldMasterIdLst>
  <p:sldIdLst>
    <p:sldId xmlns:r="http://schemas.openxmlformats.org/officeDocument/2006/relationships" id="256" r:id="R375d5b597d3c468a"/>
    <p:sldId xmlns:r="http://schemas.openxmlformats.org/officeDocument/2006/relationships" id="257" r:id="Rcf08ead1d9e045b5"/>
    <p:sldId xmlns:r="http://schemas.openxmlformats.org/officeDocument/2006/relationships" id="258" r:id="Rb91b72b3002a4917"/>
    <p:sldId xmlns:r="http://schemas.openxmlformats.org/officeDocument/2006/relationships" id="259" r:id="R69e412817b13452e"/>
    <p:sldId xmlns:r="http://schemas.openxmlformats.org/officeDocument/2006/relationships" id="260" r:id="R44ff18ab52524d86"/>
    <p:sldId xmlns:r="http://schemas.openxmlformats.org/officeDocument/2006/relationships" id="261" r:id="R0d3958d378fb40f9"/>
    <p:sldId xmlns:r="http://schemas.openxmlformats.org/officeDocument/2006/relationships" id="262" r:id="R98fc8f6b7c204e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f3225aa05481d" /><Relationship Type="http://schemas.openxmlformats.org/officeDocument/2006/relationships/slide" Target="/ppt/slides/slide1.xml" Id="R375d5b597d3c468a" /><Relationship Type="http://schemas.openxmlformats.org/officeDocument/2006/relationships/slide" Target="/ppt/slides/slide2.xml" Id="Rcf08ead1d9e045b5" /><Relationship Type="http://schemas.openxmlformats.org/officeDocument/2006/relationships/slide" Target="/ppt/slides/slide3.xml" Id="Rb91b72b3002a4917" /><Relationship Type="http://schemas.openxmlformats.org/officeDocument/2006/relationships/slide" Target="/ppt/slides/slide4.xml" Id="R69e412817b13452e" /><Relationship Type="http://schemas.openxmlformats.org/officeDocument/2006/relationships/slide" Target="/ppt/slides/slide5.xml" Id="R44ff18ab52524d86" /><Relationship Type="http://schemas.openxmlformats.org/officeDocument/2006/relationships/slide" Target="/ppt/slides/slide6.xml" Id="R0d3958d378fb40f9" /><Relationship Type="http://schemas.openxmlformats.org/officeDocument/2006/relationships/slide" Target="/ppt/slides/slide7.xml" Id="R98fc8f6b7c204e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f3356997f42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2ff05d71642c8" /><Relationship Type="http://schemas.openxmlformats.org/officeDocument/2006/relationships/theme" Target="/ppt/slideMasters/theme/theme1.xml" Id="Re170eed4108847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62ff05d71642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6811ee449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813c72001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5776058564a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657595cd7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8a8201cd2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a4c71c7ff4b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07571b217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SKÅRER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 KAROSSERI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15 808 039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4 275 856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HUSSAIN MOHAMMAD ABDULLAH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HAREFALLET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Kjennveien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