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2e248e206b49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4d92f8d4c84f48"/>
  </p:sldMasterIdLst>
  <p:sldIdLst>
    <p:sldId xmlns:r="http://schemas.openxmlformats.org/officeDocument/2006/relationships" id="256" r:id="Rf4f39aa7627949a7"/>
    <p:sldId xmlns:r="http://schemas.openxmlformats.org/officeDocument/2006/relationships" id="257" r:id="Rf0bae52b8b0d4374"/>
    <p:sldId xmlns:r="http://schemas.openxmlformats.org/officeDocument/2006/relationships" id="258" r:id="Rb9c34eb15f4b43d8"/>
    <p:sldId xmlns:r="http://schemas.openxmlformats.org/officeDocument/2006/relationships" id="259" r:id="Raec6fa7e83044ec4"/>
    <p:sldId xmlns:r="http://schemas.openxmlformats.org/officeDocument/2006/relationships" id="260" r:id="Rc438587530b44fee"/>
    <p:sldId xmlns:r="http://schemas.openxmlformats.org/officeDocument/2006/relationships" id="261" r:id="R432bf5cf7b1f488c"/>
    <p:sldId xmlns:r="http://schemas.openxmlformats.org/officeDocument/2006/relationships" id="262" r:id="Rbef116263f4843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4d92f8d4c84f48" /><Relationship Type="http://schemas.openxmlformats.org/officeDocument/2006/relationships/slide" Target="/ppt/slides/slide1.xml" Id="Rf4f39aa7627949a7" /><Relationship Type="http://schemas.openxmlformats.org/officeDocument/2006/relationships/slide" Target="/ppt/slides/slide2.xml" Id="Rf0bae52b8b0d4374" /><Relationship Type="http://schemas.openxmlformats.org/officeDocument/2006/relationships/slide" Target="/ppt/slides/slide3.xml" Id="Rb9c34eb15f4b43d8" /><Relationship Type="http://schemas.openxmlformats.org/officeDocument/2006/relationships/slide" Target="/ppt/slides/slide4.xml" Id="Raec6fa7e83044ec4" /><Relationship Type="http://schemas.openxmlformats.org/officeDocument/2006/relationships/slide" Target="/ppt/slides/slide5.xml" Id="Rc438587530b44fee" /><Relationship Type="http://schemas.openxmlformats.org/officeDocument/2006/relationships/slide" Target="/ppt/slides/slide6.xml" Id="R432bf5cf7b1f488c" /><Relationship Type="http://schemas.openxmlformats.org/officeDocument/2006/relationships/slide" Target="/ppt/slides/slide7.xml" Id="Rbef116263f4843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b08711a21442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2eec771e8497c" /><Relationship Type="http://schemas.openxmlformats.org/officeDocument/2006/relationships/theme" Target="/ppt/slideMasters/theme/theme1.xml" Id="R9babaa410c8f4c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62eec771e849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6068c673f43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1e00d1d844d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e062359ce42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31cbe69dc47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1cda01a0e41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808a1678d4f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72dd87f5446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HUGO INVEST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HUGO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HUGO INVEST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HUGO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HUGO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HUGO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−338 642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−800 741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12 281 316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HUGO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HUGOSSON JOHN ÅKE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MONICA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HUGO INVEST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John Hugosson, Christian Schous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921 687 656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HUGO INVEST HOLDING AS</a:t>
            </a:r>
          </a:p>
        </p:txBody>
      </p:sp>
    </p:spTree>
  </p:cSld>
  <p:clrMapOvr>
    <a:masterClrMapping xmlns:a="http://schemas.openxmlformats.org/drawingml/2006/main"/>
  </p:clrMapOvr>
</p:sld>
</file>