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a0af3aa06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2741cad8d4fed"/>
  </p:sldMasterIdLst>
  <p:sldIdLst>
    <p:sldId xmlns:r="http://schemas.openxmlformats.org/officeDocument/2006/relationships" id="256" r:id="R1dcd193168a84807"/>
    <p:sldId xmlns:r="http://schemas.openxmlformats.org/officeDocument/2006/relationships" id="257" r:id="Rc925db68f50542ec"/>
    <p:sldId xmlns:r="http://schemas.openxmlformats.org/officeDocument/2006/relationships" id="258" r:id="Racfd1e2513374731"/>
    <p:sldId xmlns:r="http://schemas.openxmlformats.org/officeDocument/2006/relationships" id="259" r:id="Re8c4ba2b616f4e58"/>
    <p:sldId xmlns:r="http://schemas.openxmlformats.org/officeDocument/2006/relationships" id="260" r:id="R95380a1dd79047cc"/>
    <p:sldId xmlns:r="http://schemas.openxmlformats.org/officeDocument/2006/relationships" id="261" r:id="R97ba23f96d24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2741cad8d4fed" /><Relationship Type="http://schemas.openxmlformats.org/officeDocument/2006/relationships/slide" Target="/ppt/slides/slide1.xml" Id="R1dcd193168a84807" /><Relationship Type="http://schemas.openxmlformats.org/officeDocument/2006/relationships/slide" Target="/ppt/slides/slide2.xml" Id="Rc925db68f50542ec" /><Relationship Type="http://schemas.openxmlformats.org/officeDocument/2006/relationships/slide" Target="/ppt/slides/slide3.xml" Id="Racfd1e2513374731" /><Relationship Type="http://schemas.openxmlformats.org/officeDocument/2006/relationships/slide" Target="/ppt/slides/slide4.xml" Id="Re8c4ba2b616f4e58" /><Relationship Type="http://schemas.openxmlformats.org/officeDocument/2006/relationships/slide" Target="/ppt/slides/slide5.xml" Id="R95380a1dd79047cc" /><Relationship Type="http://schemas.openxmlformats.org/officeDocument/2006/relationships/slide" Target="/ppt/slides/slide6.xml" Id="R97ba23f96d24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ec338f8e7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06538addb40f4" /><Relationship Type="http://schemas.openxmlformats.org/officeDocument/2006/relationships/theme" Target="/ppt/slideMasters/theme/theme1.xml" Id="Rad2e7a7db1e6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06538addb40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f708800cf47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7eecb1dee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b77e89793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8f8d002c3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ec376fbba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379123170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ECONSULTING ATAN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ECONSULTING ATAN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1 584 367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dialog@econsulting.digital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www.econsulting.digital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921 691 963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