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4150ff6d2d46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18c1474814e44"/>
  </p:sldMasterIdLst>
  <p:sldIdLst>
    <p:sldId xmlns:r="http://schemas.openxmlformats.org/officeDocument/2006/relationships" id="256" r:id="R0e97845857624b23"/>
    <p:sldId xmlns:r="http://schemas.openxmlformats.org/officeDocument/2006/relationships" id="257" r:id="R55df2b29e5c749c9"/>
    <p:sldId xmlns:r="http://schemas.openxmlformats.org/officeDocument/2006/relationships" id="258" r:id="Rbb1bf15b05a94c06"/>
    <p:sldId xmlns:r="http://schemas.openxmlformats.org/officeDocument/2006/relationships" id="259" r:id="Ra75806b184264599"/>
    <p:sldId xmlns:r="http://schemas.openxmlformats.org/officeDocument/2006/relationships" id="260" r:id="R66f43cdfd9754cf8"/>
    <p:sldId xmlns:r="http://schemas.openxmlformats.org/officeDocument/2006/relationships" id="261" r:id="R250da7239956451f"/>
    <p:sldId xmlns:r="http://schemas.openxmlformats.org/officeDocument/2006/relationships" id="262" r:id="R4bd14c75070b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18c1474814e44" /><Relationship Type="http://schemas.openxmlformats.org/officeDocument/2006/relationships/slide" Target="/ppt/slides/slide1.xml" Id="R0e97845857624b23" /><Relationship Type="http://schemas.openxmlformats.org/officeDocument/2006/relationships/slide" Target="/ppt/slides/slide2.xml" Id="R55df2b29e5c749c9" /><Relationship Type="http://schemas.openxmlformats.org/officeDocument/2006/relationships/slide" Target="/ppt/slides/slide3.xml" Id="Rbb1bf15b05a94c06" /><Relationship Type="http://schemas.openxmlformats.org/officeDocument/2006/relationships/slide" Target="/ppt/slides/slide4.xml" Id="Ra75806b184264599" /><Relationship Type="http://schemas.openxmlformats.org/officeDocument/2006/relationships/slide" Target="/ppt/slides/slide5.xml" Id="R66f43cdfd9754cf8" /><Relationship Type="http://schemas.openxmlformats.org/officeDocument/2006/relationships/slide" Target="/ppt/slides/slide6.xml" Id="R250da7239956451f" /><Relationship Type="http://schemas.openxmlformats.org/officeDocument/2006/relationships/slide" Target="/ppt/slides/slide7.xml" Id="R4bd14c75070b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3fb4f81b843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8d673c022440d" /><Relationship Type="http://schemas.openxmlformats.org/officeDocument/2006/relationships/theme" Target="/ppt/slideMasters/theme/theme1.xml" Id="R93bf3e7290424b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8d673c02244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ab2891a8f46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e3b3e7e92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5295882534f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9048cdd7b47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37c2fc2d740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b5b50229d42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ccb01da2e43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JTJO EIENDOM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6 041 373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JANNICKE TRANA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Jannicke T. Johansen, Grillstadfjæra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921 698 607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