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cc0ac2c098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84af54631488e"/>
  </p:sldMasterIdLst>
  <p:sldIdLst>
    <p:sldId xmlns:r="http://schemas.openxmlformats.org/officeDocument/2006/relationships" id="256" r:id="Re7a2d6bc912448e5"/>
    <p:sldId xmlns:r="http://schemas.openxmlformats.org/officeDocument/2006/relationships" id="257" r:id="Rff41a83ed8e04212"/>
    <p:sldId xmlns:r="http://schemas.openxmlformats.org/officeDocument/2006/relationships" id="258" r:id="R97bd3f78f02745c3"/>
    <p:sldId xmlns:r="http://schemas.openxmlformats.org/officeDocument/2006/relationships" id="259" r:id="R91151a6481c943dc"/>
    <p:sldId xmlns:r="http://schemas.openxmlformats.org/officeDocument/2006/relationships" id="260" r:id="R75efdfae7f5c4498"/>
    <p:sldId xmlns:r="http://schemas.openxmlformats.org/officeDocument/2006/relationships" id="261" r:id="R7b80240e30204762"/>
    <p:sldId xmlns:r="http://schemas.openxmlformats.org/officeDocument/2006/relationships" id="262" r:id="Rfa0d29c514a74a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84af54631488e" /><Relationship Type="http://schemas.openxmlformats.org/officeDocument/2006/relationships/slide" Target="/ppt/slides/slide1.xml" Id="Re7a2d6bc912448e5" /><Relationship Type="http://schemas.openxmlformats.org/officeDocument/2006/relationships/slide" Target="/ppt/slides/slide2.xml" Id="Rff41a83ed8e04212" /><Relationship Type="http://schemas.openxmlformats.org/officeDocument/2006/relationships/slide" Target="/ppt/slides/slide3.xml" Id="R97bd3f78f02745c3" /><Relationship Type="http://schemas.openxmlformats.org/officeDocument/2006/relationships/slide" Target="/ppt/slides/slide4.xml" Id="R91151a6481c943dc" /><Relationship Type="http://schemas.openxmlformats.org/officeDocument/2006/relationships/slide" Target="/ppt/slides/slide5.xml" Id="R75efdfae7f5c4498" /><Relationship Type="http://schemas.openxmlformats.org/officeDocument/2006/relationships/slide" Target="/ppt/slides/slide6.xml" Id="R7b80240e30204762" /><Relationship Type="http://schemas.openxmlformats.org/officeDocument/2006/relationships/slide" Target="/ppt/slides/slide7.xml" Id="Rfa0d29c514a74a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1639d0ac241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1dcc468774d2d" /><Relationship Type="http://schemas.openxmlformats.org/officeDocument/2006/relationships/theme" Target="/ppt/slideMasters/theme/theme1.xml" Id="R734e76bdad9d48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1dcc468774d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72494d736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13a021774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0364a58cb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2fe66727747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229ea4a6e40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1249e8a7448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54ec42d69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ENZO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ENZO FINANCE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1 776 923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ØYSTEIN E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Enerstien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921 725 035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