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248a3e4a1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7f52799574794"/>
  </p:sldMasterIdLst>
  <p:sldIdLst>
    <p:sldId xmlns:r="http://schemas.openxmlformats.org/officeDocument/2006/relationships" id="256" r:id="Red8870cbc9ce468d"/>
    <p:sldId xmlns:r="http://schemas.openxmlformats.org/officeDocument/2006/relationships" id="257" r:id="R70a90d722fa54cc1"/>
    <p:sldId xmlns:r="http://schemas.openxmlformats.org/officeDocument/2006/relationships" id="258" r:id="Rfe4bab52fa184e9b"/>
    <p:sldId xmlns:r="http://schemas.openxmlformats.org/officeDocument/2006/relationships" id="259" r:id="R1fc98c04653c4605"/>
    <p:sldId xmlns:r="http://schemas.openxmlformats.org/officeDocument/2006/relationships" id="260" r:id="R5866a677f2544aeb"/>
    <p:sldId xmlns:r="http://schemas.openxmlformats.org/officeDocument/2006/relationships" id="261" r:id="R617aa762d8c0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7f52799574794" /><Relationship Type="http://schemas.openxmlformats.org/officeDocument/2006/relationships/slide" Target="/ppt/slides/slide1.xml" Id="Red8870cbc9ce468d" /><Relationship Type="http://schemas.openxmlformats.org/officeDocument/2006/relationships/slide" Target="/ppt/slides/slide2.xml" Id="R70a90d722fa54cc1" /><Relationship Type="http://schemas.openxmlformats.org/officeDocument/2006/relationships/slide" Target="/ppt/slides/slide3.xml" Id="Rfe4bab52fa184e9b" /><Relationship Type="http://schemas.openxmlformats.org/officeDocument/2006/relationships/slide" Target="/ppt/slides/slide4.xml" Id="R1fc98c04653c4605" /><Relationship Type="http://schemas.openxmlformats.org/officeDocument/2006/relationships/slide" Target="/ppt/slides/slide5.xml" Id="R5866a677f2544aeb" /><Relationship Type="http://schemas.openxmlformats.org/officeDocument/2006/relationships/slide" Target="/ppt/slides/slide6.xml" Id="R617aa762d8c0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292d42200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90d645344d31" /><Relationship Type="http://schemas.openxmlformats.org/officeDocument/2006/relationships/theme" Target="/ppt/slideMasters/theme/theme1.xml" Id="Ra1346ab06e73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790d64534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2211efd9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923efd9c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7c87cd79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b2b83252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5e34384a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2f7a1ff74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