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ab4f7d40aa48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2995c40814fd8"/>
  </p:sldMasterIdLst>
  <p:sldIdLst>
    <p:sldId xmlns:r="http://schemas.openxmlformats.org/officeDocument/2006/relationships" id="256" r:id="R96617bb07dc44010"/>
    <p:sldId xmlns:r="http://schemas.openxmlformats.org/officeDocument/2006/relationships" id="257" r:id="R92f43ca86cea4cd7"/>
    <p:sldId xmlns:r="http://schemas.openxmlformats.org/officeDocument/2006/relationships" id="258" r:id="R0bc4419941db41fb"/>
    <p:sldId xmlns:r="http://schemas.openxmlformats.org/officeDocument/2006/relationships" id="259" r:id="R9f9e88dbbcba40d8"/>
    <p:sldId xmlns:r="http://schemas.openxmlformats.org/officeDocument/2006/relationships" id="260" r:id="Rc154902afaaf4e07"/>
    <p:sldId xmlns:r="http://schemas.openxmlformats.org/officeDocument/2006/relationships" id="261" r:id="R3bb65e09e9be483b"/>
    <p:sldId xmlns:r="http://schemas.openxmlformats.org/officeDocument/2006/relationships" id="262" r:id="Ra20920b252d4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2995c40814fd8" /><Relationship Type="http://schemas.openxmlformats.org/officeDocument/2006/relationships/slide" Target="/ppt/slides/slide1.xml" Id="R96617bb07dc44010" /><Relationship Type="http://schemas.openxmlformats.org/officeDocument/2006/relationships/slide" Target="/ppt/slides/slide2.xml" Id="R92f43ca86cea4cd7" /><Relationship Type="http://schemas.openxmlformats.org/officeDocument/2006/relationships/slide" Target="/ppt/slides/slide3.xml" Id="R0bc4419941db41fb" /><Relationship Type="http://schemas.openxmlformats.org/officeDocument/2006/relationships/slide" Target="/ppt/slides/slide4.xml" Id="R9f9e88dbbcba40d8" /><Relationship Type="http://schemas.openxmlformats.org/officeDocument/2006/relationships/slide" Target="/ppt/slides/slide5.xml" Id="Rc154902afaaf4e07" /><Relationship Type="http://schemas.openxmlformats.org/officeDocument/2006/relationships/slide" Target="/ppt/slides/slide6.xml" Id="R3bb65e09e9be483b" /><Relationship Type="http://schemas.openxmlformats.org/officeDocument/2006/relationships/slide" Target="/ppt/slides/slide7.xml" Id="Ra20920b252d4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31013eec440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fbce169344251" /><Relationship Type="http://schemas.openxmlformats.org/officeDocument/2006/relationships/theme" Target="/ppt/slideMasters/theme/theme1.xml" Id="Rf27bd9de9bc645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fbce16934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cd289cb8640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e1e998665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21f7790704c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3b477a6b46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f929f0af144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9348f718144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8bd9e199546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UTSETH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UTSETH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UTSETH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Vingsands veg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