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59e30f205b40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544ef42740495d"/>
  </p:sldMasterIdLst>
  <p:sldIdLst>
    <p:sldId xmlns:r="http://schemas.openxmlformats.org/officeDocument/2006/relationships" id="256" r:id="Rc91701aac5854672"/>
    <p:sldId xmlns:r="http://schemas.openxmlformats.org/officeDocument/2006/relationships" id="257" r:id="Rf864057960da4d14"/>
    <p:sldId xmlns:r="http://schemas.openxmlformats.org/officeDocument/2006/relationships" id="258" r:id="Rab38dc2e29724ec4"/>
    <p:sldId xmlns:r="http://schemas.openxmlformats.org/officeDocument/2006/relationships" id="259" r:id="R4dc534ac53f040cc"/>
    <p:sldId xmlns:r="http://schemas.openxmlformats.org/officeDocument/2006/relationships" id="260" r:id="R6d40ad9f8ce441cb"/>
    <p:sldId xmlns:r="http://schemas.openxmlformats.org/officeDocument/2006/relationships" id="261" r:id="Re63f759449a24802"/>
    <p:sldId xmlns:r="http://schemas.openxmlformats.org/officeDocument/2006/relationships" id="262" r:id="Rc1dff74f3a304d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544ef42740495d" /><Relationship Type="http://schemas.openxmlformats.org/officeDocument/2006/relationships/slide" Target="/ppt/slides/slide1.xml" Id="Rc91701aac5854672" /><Relationship Type="http://schemas.openxmlformats.org/officeDocument/2006/relationships/slide" Target="/ppt/slides/slide2.xml" Id="Rf864057960da4d14" /><Relationship Type="http://schemas.openxmlformats.org/officeDocument/2006/relationships/slide" Target="/ppt/slides/slide3.xml" Id="Rab38dc2e29724ec4" /><Relationship Type="http://schemas.openxmlformats.org/officeDocument/2006/relationships/slide" Target="/ppt/slides/slide4.xml" Id="R4dc534ac53f040cc" /><Relationship Type="http://schemas.openxmlformats.org/officeDocument/2006/relationships/slide" Target="/ppt/slides/slide5.xml" Id="R6d40ad9f8ce441cb" /><Relationship Type="http://schemas.openxmlformats.org/officeDocument/2006/relationships/slide" Target="/ppt/slides/slide6.xml" Id="Re63f759449a24802" /><Relationship Type="http://schemas.openxmlformats.org/officeDocument/2006/relationships/slide" Target="/ppt/slides/slide7.xml" Id="Rc1dff74f3a304d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8e56d8a09441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65aa6760d4a53" /><Relationship Type="http://schemas.openxmlformats.org/officeDocument/2006/relationships/theme" Target="/ppt/slideMasters/theme/theme1.xml" Id="Rae3779655d1a41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365aa6760d4a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802fb38294e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c6b9e9e974a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58b806c0049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6436d472040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8d66e87134f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dfdd45a6240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6e2e89edf47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BARKEDALEN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BARKEDALEN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4 518 569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214 849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179 862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356 396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1 256 265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HILDE CECILIE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BÅRD CHRISTIAN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ØIVIND TORMOD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Bård Larsen, Barkedalen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1675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921 792 921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