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aac8e717fb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facf48d8d5446c"/>
  </p:sldMasterIdLst>
  <p:sldIdLst>
    <p:sldId xmlns:r="http://schemas.openxmlformats.org/officeDocument/2006/relationships" id="256" r:id="R340fa7f6aa6642f0"/>
    <p:sldId xmlns:r="http://schemas.openxmlformats.org/officeDocument/2006/relationships" id="257" r:id="Rabeae259612b4339"/>
    <p:sldId xmlns:r="http://schemas.openxmlformats.org/officeDocument/2006/relationships" id="258" r:id="Rc243aa290bd84e86"/>
    <p:sldId xmlns:r="http://schemas.openxmlformats.org/officeDocument/2006/relationships" id="259" r:id="Rbb9b1f20191b4669"/>
    <p:sldId xmlns:r="http://schemas.openxmlformats.org/officeDocument/2006/relationships" id="260" r:id="Ra5e9051f35034b1f"/>
    <p:sldId xmlns:r="http://schemas.openxmlformats.org/officeDocument/2006/relationships" id="261" r:id="Redce9cbbe75c4d53"/>
    <p:sldId xmlns:r="http://schemas.openxmlformats.org/officeDocument/2006/relationships" id="262" r:id="Re273f52913a040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acf48d8d5446c" /><Relationship Type="http://schemas.openxmlformats.org/officeDocument/2006/relationships/slide" Target="/ppt/slides/slide1.xml" Id="R340fa7f6aa6642f0" /><Relationship Type="http://schemas.openxmlformats.org/officeDocument/2006/relationships/slide" Target="/ppt/slides/slide2.xml" Id="Rabeae259612b4339" /><Relationship Type="http://schemas.openxmlformats.org/officeDocument/2006/relationships/slide" Target="/ppt/slides/slide3.xml" Id="Rc243aa290bd84e86" /><Relationship Type="http://schemas.openxmlformats.org/officeDocument/2006/relationships/slide" Target="/ppt/slides/slide4.xml" Id="Rbb9b1f20191b4669" /><Relationship Type="http://schemas.openxmlformats.org/officeDocument/2006/relationships/slide" Target="/ppt/slides/slide5.xml" Id="Ra5e9051f35034b1f" /><Relationship Type="http://schemas.openxmlformats.org/officeDocument/2006/relationships/slide" Target="/ppt/slides/slide6.xml" Id="Redce9cbbe75c4d53" /><Relationship Type="http://schemas.openxmlformats.org/officeDocument/2006/relationships/slide" Target="/ppt/slides/slide7.xml" Id="Re273f52913a040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072dd453b4e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7bfb1a59d44bf" /><Relationship Type="http://schemas.openxmlformats.org/officeDocument/2006/relationships/theme" Target="/ppt/slideMasters/theme/theme1.xml" Id="R9825638b032a4e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67bfb1a59d44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bdba6b3ff40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b727e52914d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ac6f7553b40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7b42822ca47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bd39e23d845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3cf2862b44c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b23ceea9c46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CMAN HOLDING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3 139 700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MARIE ARENTZ-NILSEN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