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fb87d78ea8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88aa3abee4c52"/>
  </p:sldMasterIdLst>
  <p:sldIdLst>
    <p:sldId xmlns:r="http://schemas.openxmlformats.org/officeDocument/2006/relationships" id="256" r:id="R7607d9ad2d4b4a85"/>
    <p:sldId xmlns:r="http://schemas.openxmlformats.org/officeDocument/2006/relationships" id="257" r:id="R8ff8d484cde24789"/>
    <p:sldId xmlns:r="http://schemas.openxmlformats.org/officeDocument/2006/relationships" id="258" r:id="Redac5319574d4a11"/>
    <p:sldId xmlns:r="http://schemas.openxmlformats.org/officeDocument/2006/relationships" id="259" r:id="Rd7d8038a04384f90"/>
    <p:sldId xmlns:r="http://schemas.openxmlformats.org/officeDocument/2006/relationships" id="260" r:id="Rd5b5204cc9ef46ed"/>
    <p:sldId xmlns:r="http://schemas.openxmlformats.org/officeDocument/2006/relationships" id="261" r:id="R2f19cd588cb341b1"/>
    <p:sldId xmlns:r="http://schemas.openxmlformats.org/officeDocument/2006/relationships" id="262" r:id="R2a60d9cf24c0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88aa3abee4c52" /><Relationship Type="http://schemas.openxmlformats.org/officeDocument/2006/relationships/slide" Target="/ppt/slides/slide1.xml" Id="R7607d9ad2d4b4a85" /><Relationship Type="http://schemas.openxmlformats.org/officeDocument/2006/relationships/slide" Target="/ppt/slides/slide2.xml" Id="R8ff8d484cde24789" /><Relationship Type="http://schemas.openxmlformats.org/officeDocument/2006/relationships/slide" Target="/ppt/slides/slide3.xml" Id="Redac5319574d4a11" /><Relationship Type="http://schemas.openxmlformats.org/officeDocument/2006/relationships/slide" Target="/ppt/slides/slide4.xml" Id="Rd7d8038a04384f90" /><Relationship Type="http://schemas.openxmlformats.org/officeDocument/2006/relationships/slide" Target="/ppt/slides/slide5.xml" Id="Rd5b5204cc9ef46ed" /><Relationship Type="http://schemas.openxmlformats.org/officeDocument/2006/relationships/slide" Target="/ppt/slides/slide6.xml" Id="R2f19cd588cb341b1" /><Relationship Type="http://schemas.openxmlformats.org/officeDocument/2006/relationships/slide" Target="/ppt/slides/slide7.xml" Id="R2a60d9cf24c0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17033d389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66e3098f04317" /><Relationship Type="http://schemas.openxmlformats.org/officeDocument/2006/relationships/theme" Target="/ppt/slideMasters/theme/theme1.xml" Id="R21a62605c619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66e3098f0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c7e333c09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9952d21c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823ebec35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4ae0ebae2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bcd905511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0e1ce5db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62051aa41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