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3351e739142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1fba89fdaf4c8d"/>
  </p:sldMasterIdLst>
  <p:sldIdLst>
    <p:sldId xmlns:r="http://schemas.openxmlformats.org/officeDocument/2006/relationships" id="256" r:id="Rfb1b4ec2d06346a0"/>
    <p:sldId xmlns:r="http://schemas.openxmlformats.org/officeDocument/2006/relationships" id="257" r:id="R9e6ac1bc3ae54636"/>
    <p:sldId xmlns:r="http://schemas.openxmlformats.org/officeDocument/2006/relationships" id="258" r:id="Re64b229d940d4c30"/>
    <p:sldId xmlns:r="http://schemas.openxmlformats.org/officeDocument/2006/relationships" id="259" r:id="R1975c47ee01f42e6"/>
    <p:sldId xmlns:r="http://schemas.openxmlformats.org/officeDocument/2006/relationships" id="260" r:id="R9f9b727bd1a24c58"/>
    <p:sldId xmlns:r="http://schemas.openxmlformats.org/officeDocument/2006/relationships" id="261" r:id="R51121db9284e4d16"/>
    <p:sldId xmlns:r="http://schemas.openxmlformats.org/officeDocument/2006/relationships" id="262" r:id="R5c987d4d420349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fba89fdaf4c8d" /><Relationship Type="http://schemas.openxmlformats.org/officeDocument/2006/relationships/slide" Target="/ppt/slides/slide1.xml" Id="Rfb1b4ec2d06346a0" /><Relationship Type="http://schemas.openxmlformats.org/officeDocument/2006/relationships/slide" Target="/ppt/slides/slide2.xml" Id="R9e6ac1bc3ae54636" /><Relationship Type="http://schemas.openxmlformats.org/officeDocument/2006/relationships/slide" Target="/ppt/slides/slide3.xml" Id="Re64b229d940d4c30" /><Relationship Type="http://schemas.openxmlformats.org/officeDocument/2006/relationships/slide" Target="/ppt/slides/slide4.xml" Id="R1975c47ee01f42e6" /><Relationship Type="http://schemas.openxmlformats.org/officeDocument/2006/relationships/slide" Target="/ppt/slides/slide5.xml" Id="R9f9b727bd1a24c58" /><Relationship Type="http://schemas.openxmlformats.org/officeDocument/2006/relationships/slide" Target="/ppt/slides/slide6.xml" Id="R51121db9284e4d16" /><Relationship Type="http://schemas.openxmlformats.org/officeDocument/2006/relationships/slide" Target="/ppt/slides/slide7.xml" Id="R5c987d4d420349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baf8b2f22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0b3c3804244ea" /><Relationship Type="http://schemas.openxmlformats.org/officeDocument/2006/relationships/theme" Target="/ppt/slideMasters/theme/theme1.xml" Id="R1889915dbc8f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a0b3c3804244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67275cfaa4c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40c2081a7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bcded1a9344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b0fe6d2c1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aa741543546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c743ae0854e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c24aa2f55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COWRY EV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COWRY EV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COWRY EV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COWRY EV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COWRY EV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COWRY EV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4 627 337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28 655 833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COWRY EV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HERBJØRNSSØNN YNGVAR TOV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COWRY EV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Yngvar Tov Herbjørnssønn, Åsbrekka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COWRY EV AS</a:t>
            </a:r>
          </a:p>
        </p:txBody>
      </p:sp>
    </p:spTree>
  </p:cSld>
  <p:clrMapOvr>
    <a:masterClrMapping xmlns:a="http://schemas.openxmlformats.org/drawingml/2006/main"/>
  </p:clrMapOvr>
</p:sld>
</file>