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b9ff9e0ee54424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10bd204bdfe4a8b"/>
  </p:sldMasterIdLst>
  <p:sldIdLst>
    <p:sldId xmlns:r="http://schemas.openxmlformats.org/officeDocument/2006/relationships" id="256" r:id="Ref8bb6c242e74682"/>
    <p:sldId xmlns:r="http://schemas.openxmlformats.org/officeDocument/2006/relationships" id="257" r:id="Rdc9819ff482e4175"/>
    <p:sldId xmlns:r="http://schemas.openxmlformats.org/officeDocument/2006/relationships" id="258" r:id="Ra46cbcf4474c49b9"/>
    <p:sldId xmlns:r="http://schemas.openxmlformats.org/officeDocument/2006/relationships" id="259" r:id="Rbf3bb3b7c82b46d4"/>
    <p:sldId xmlns:r="http://schemas.openxmlformats.org/officeDocument/2006/relationships" id="260" r:id="Rd6c169153b23448f"/>
    <p:sldId xmlns:r="http://schemas.openxmlformats.org/officeDocument/2006/relationships" id="261" r:id="R4c68c768c1dd4464"/>
    <p:sldId xmlns:r="http://schemas.openxmlformats.org/officeDocument/2006/relationships" id="262" r:id="Re3c68e8fce6e4aa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10bd204bdfe4a8b" /><Relationship Type="http://schemas.openxmlformats.org/officeDocument/2006/relationships/slide" Target="/ppt/slides/slide1.xml" Id="Ref8bb6c242e74682" /><Relationship Type="http://schemas.openxmlformats.org/officeDocument/2006/relationships/slide" Target="/ppt/slides/slide2.xml" Id="Rdc9819ff482e4175" /><Relationship Type="http://schemas.openxmlformats.org/officeDocument/2006/relationships/slide" Target="/ppt/slides/slide3.xml" Id="Ra46cbcf4474c49b9" /><Relationship Type="http://schemas.openxmlformats.org/officeDocument/2006/relationships/slide" Target="/ppt/slides/slide4.xml" Id="Rbf3bb3b7c82b46d4" /><Relationship Type="http://schemas.openxmlformats.org/officeDocument/2006/relationships/slide" Target="/ppt/slides/slide5.xml" Id="Rd6c169153b23448f" /><Relationship Type="http://schemas.openxmlformats.org/officeDocument/2006/relationships/slide" Target="/ppt/slides/slide6.xml" Id="R4c68c768c1dd4464" /><Relationship Type="http://schemas.openxmlformats.org/officeDocument/2006/relationships/slide" Target="/ppt/slides/slide7.xml" Id="Re3c68e8fce6e4aa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6939d57256d4d6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8a18a3efa542ba" /><Relationship Type="http://schemas.openxmlformats.org/officeDocument/2006/relationships/theme" Target="/ppt/slideMasters/theme/theme1.xml" Id="R0e6aa33f5c80407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78a18a3efa542b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7681d5b9b7476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884de337d6446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f79cff11304cb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c3e101e3d94e2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ca816754ad4e9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e26e93988845b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b69bf126f84ab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HELLESTØ HOLDING DRIFT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HELLESTØ HOLDING 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HELLESTØ HOLDING DRIFT AS ble etablert [år] og holder til i Sola.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HELLESTØ HOLDING 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HELLESTØ HOLDING 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HELLESTØ HOLDING 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−147 383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6 194 029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36 221 559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36 456 243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HELLESTØ HOLDING 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HELLESTØ ARNE FREDRIK  –  85,0 %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HELLESTØ ARNE FREDRIK  –  15,0 %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HELLESTØ HOLDING 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Vingvegen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4050 Sola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921 851 995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HELLESTØ HOLDING DRIFT AS</a:t>
            </a:r>
          </a:p>
        </p:txBody>
      </p:sp>
    </p:spTree>
  </p:cSld>
  <p:clrMapOvr>
    <a:masterClrMapping xmlns:a="http://schemas.openxmlformats.org/drawingml/2006/main"/>
  </p:clrMapOvr>
</p:sld>
</file>