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9b044a6a0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47828b010454b"/>
  </p:sldMasterIdLst>
  <p:sldIdLst>
    <p:sldId xmlns:r="http://schemas.openxmlformats.org/officeDocument/2006/relationships" id="256" r:id="R2cb55b016d30469a"/>
    <p:sldId xmlns:r="http://schemas.openxmlformats.org/officeDocument/2006/relationships" id="257" r:id="R7fc0fa90810b42ea"/>
    <p:sldId xmlns:r="http://schemas.openxmlformats.org/officeDocument/2006/relationships" id="258" r:id="R98bffad003a946cb"/>
    <p:sldId xmlns:r="http://schemas.openxmlformats.org/officeDocument/2006/relationships" id="259" r:id="R1e7a3af5e5fa4588"/>
    <p:sldId xmlns:r="http://schemas.openxmlformats.org/officeDocument/2006/relationships" id="260" r:id="R825439e543084c90"/>
    <p:sldId xmlns:r="http://schemas.openxmlformats.org/officeDocument/2006/relationships" id="261" r:id="R7e7b2c33874e490a"/>
    <p:sldId xmlns:r="http://schemas.openxmlformats.org/officeDocument/2006/relationships" id="262" r:id="Rbfbdc52f158b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47828b010454b" /><Relationship Type="http://schemas.openxmlformats.org/officeDocument/2006/relationships/slide" Target="/ppt/slides/slide1.xml" Id="R2cb55b016d30469a" /><Relationship Type="http://schemas.openxmlformats.org/officeDocument/2006/relationships/slide" Target="/ppt/slides/slide2.xml" Id="R7fc0fa90810b42ea" /><Relationship Type="http://schemas.openxmlformats.org/officeDocument/2006/relationships/slide" Target="/ppt/slides/slide3.xml" Id="R98bffad003a946cb" /><Relationship Type="http://schemas.openxmlformats.org/officeDocument/2006/relationships/slide" Target="/ppt/slides/slide4.xml" Id="R1e7a3af5e5fa4588" /><Relationship Type="http://schemas.openxmlformats.org/officeDocument/2006/relationships/slide" Target="/ppt/slides/slide5.xml" Id="R825439e543084c90" /><Relationship Type="http://schemas.openxmlformats.org/officeDocument/2006/relationships/slide" Target="/ppt/slides/slide6.xml" Id="R7e7b2c33874e490a" /><Relationship Type="http://schemas.openxmlformats.org/officeDocument/2006/relationships/slide" Target="/ppt/slides/slide7.xml" Id="Rbfbdc52f158b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50c5bf4d9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7bd6fd5b241f2" /><Relationship Type="http://schemas.openxmlformats.org/officeDocument/2006/relationships/theme" Target="/ppt/slideMasters/theme/theme1.xml" Id="R9b873f55f478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7bd6fd5b2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d0f379f94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d30825565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e77a8b64f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520bddfb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48791c202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0060da35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731d89b0b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VBB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52 666 000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908 004 000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908 643 000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