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f9b42a1ad814ce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eb0711eed8946ce"/>
  </p:sldMasterIdLst>
  <p:sldIdLst>
    <p:sldId xmlns:r="http://schemas.openxmlformats.org/officeDocument/2006/relationships" id="256" r:id="Rff64705b7ea34ab7"/>
    <p:sldId xmlns:r="http://schemas.openxmlformats.org/officeDocument/2006/relationships" id="257" r:id="R054b8162260d43b7"/>
    <p:sldId xmlns:r="http://schemas.openxmlformats.org/officeDocument/2006/relationships" id="258" r:id="R62f076875b814eed"/>
    <p:sldId xmlns:r="http://schemas.openxmlformats.org/officeDocument/2006/relationships" id="259" r:id="R0b878c3414d249c6"/>
    <p:sldId xmlns:r="http://schemas.openxmlformats.org/officeDocument/2006/relationships" id="260" r:id="R4511f2d12dd54ce9"/>
    <p:sldId xmlns:r="http://schemas.openxmlformats.org/officeDocument/2006/relationships" id="261" r:id="Rea06ee62078a4d9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eb0711eed8946ce" /><Relationship Type="http://schemas.openxmlformats.org/officeDocument/2006/relationships/slide" Target="/ppt/slides/slide1.xml" Id="Rff64705b7ea34ab7" /><Relationship Type="http://schemas.openxmlformats.org/officeDocument/2006/relationships/slide" Target="/ppt/slides/slide2.xml" Id="R054b8162260d43b7" /><Relationship Type="http://schemas.openxmlformats.org/officeDocument/2006/relationships/slide" Target="/ppt/slides/slide3.xml" Id="R62f076875b814eed" /><Relationship Type="http://schemas.openxmlformats.org/officeDocument/2006/relationships/slide" Target="/ppt/slides/slide4.xml" Id="R0b878c3414d249c6" /><Relationship Type="http://schemas.openxmlformats.org/officeDocument/2006/relationships/slide" Target="/ppt/slides/slide5.xml" Id="R4511f2d12dd54ce9" /><Relationship Type="http://schemas.openxmlformats.org/officeDocument/2006/relationships/slide" Target="/ppt/slides/slide6.xml" Id="Rea06ee62078a4d9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dc18d873d9f4cf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ce23d1583b4803" /><Relationship Type="http://schemas.openxmlformats.org/officeDocument/2006/relationships/theme" Target="/ppt/slideMasters/theme/theme1.xml" Id="R3b1cc1e622c54cf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cce23d1583b480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5abd23fcec499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18960c37c2489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5adc72a16b4f1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58083b0e69491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8ee869ca28465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e1744145f944e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SPAREBANKSTIFTELSEN 68 GRADER NORD LOFOTEN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SPAREBANKSTIFTELSEN 68 GRADER NORD LOFOTEN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SPAREBANKSTIFTELSEN 68 GRADER NORD LOFOTEN ble etablert [år] og holder til i Leknes.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SPAREBANKSTIFTELSEN 68 GRADER NORD LOFOTEN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SPAREBANKSTIFTELSEN 68 GRADER NORD LOFOTEN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SPAREBANKSTIFTELSEN 68 GRADER NORD LOFOTEN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7 224 566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4 102 185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4 590 834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87 009 475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88 420 089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SPAREBANKSTIFTELSEN 68 GRADER NORD LOFOTEN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Storgata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8370 Leknes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921 892 497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SPAREBANKSTIFTELSEN 68 GRADER NORD LOFOTEN</a:t>
            </a:r>
          </a:p>
        </p:txBody>
      </p:sp>
    </p:spTree>
  </p:cSld>
  <p:clrMapOvr>
    <a:masterClrMapping xmlns:a="http://schemas.openxmlformats.org/drawingml/2006/main"/>
  </p:clrMapOvr>
</p:sld>
</file>