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e6d4ae2ff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47f2c24e447c1"/>
  </p:sldMasterIdLst>
  <p:sldIdLst>
    <p:sldId xmlns:r="http://schemas.openxmlformats.org/officeDocument/2006/relationships" id="256" r:id="Rd234bdf30dc14497"/>
    <p:sldId xmlns:r="http://schemas.openxmlformats.org/officeDocument/2006/relationships" id="257" r:id="R3f0f1a60b408443b"/>
    <p:sldId xmlns:r="http://schemas.openxmlformats.org/officeDocument/2006/relationships" id="258" r:id="R9b2012e680fc4705"/>
    <p:sldId xmlns:r="http://schemas.openxmlformats.org/officeDocument/2006/relationships" id="259" r:id="Rcd0f5deb5bbc49d3"/>
    <p:sldId xmlns:r="http://schemas.openxmlformats.org/officeDocument/2006/relationships" id="260" r:id="Reaedca9570a74e2a"/>
    <p:sldId xmlns:r="http://schemas.openxmlformats.org/officeDocument/2006/relationships" id="261" r:id="R394b256aa5a14c20"/>
    <p:sldId xmlns:r="http://schemas.openxmlformats.org/officeDocument/2006/relationships" id="262" r:id="R6b8359f2e9bd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7f2c24e447c1" /><Relationship Type="http://schemas.openxmlformats.org/officeDocument/2006/relationships/slide" Target="/ppt/slides/slide1.xml" Id="Rd234bdf30dc14497" /><Relationship Type="http://schemas.openxmlformats.org/officeDocument/2006/relationships/slide" Target="/ppt/slides/slide2.xml" Id="R3f0f1a60b408443b" /><Relationship Type="http://schemas.openxmlformats.org/officeDocument/2006/relationships/slide" Target="/ppt/slides/slide3.xml" Id="R9b2012e680fc4705" /><Relationship Type="http://schemas.openxmlformats.org/officeDocument/2006/relationships/slide" Target="/ppt/slides/slide4.xml" Id="Rcd0f5deb5bbc49d3" /><Relationship Type="http://schemas.openxmlformats.org/officeDocument/2006/relationships/slide" Target="/ppt/slides/slide5.xml" Id="Reaedca9570a74e2a" /><Relationship Type="http://schemas.openxmlformats.org/officeDocument/2006/relationships/slide" Target="/ppt/slides/slide6.xml" Id="R394b256aa5a14c20" /><Relationship Type="http://schemas.openxmlformats.org/officeDocument/2006/relationships/slide" Target="/ppt/slides/slide7.xml" Id="R6b8359f2e9bd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7ba4b8212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561a6a8a410d" /><Relationship Type="http://schemas.openxmlformats.org/officeDocument/2006/relationships/theme" Target="/ppt/slideMasters/theme/theme1.xml" Id="R6d82fd9b6e59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e561a6a8a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d7b70351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d8498242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d17be65f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f275e033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671d9e69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58d52b15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62311754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