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61c3be9c9e4d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f23a1067f9476f"/>
  </p:sldMasterIdLst>
  <p:sldIdLst>
    <p:sldId xmlns:r="http://schemas.openxmlformats.org/officeDocument/2006/relationships" id="256" r:id="R2287d460f13a418b"/>
    <p:sldId xmlns:r="http://schemas.openxmlformats.org/officeDocument/2006/relationships" id="257" r:id="Rd0e47a3abeef48a8"/>
    <p:sldId xmlns:r="http://schemas.openxmlformats.org/officeDocument/2006/relationships" id="258" r:id="R1a8b4e4cb15f4532"/>
    <p:sldId xmlns:r="http://schemas.openxmlformats.org/officeDocument/2006/relationships" id="259" r:id="R2fd7dad8d6234839"/>
    <p:sldId xmlns:r="http://schemas.openxmlformats.org/officeDocument/2006/relationships" id="260" r:id="Rbab2e07eafea42c5"/>
    <p:sldId xmlns:r="http://schemas.openxmlformats.org/officeDocument/2006/relationships" id="261" r:id="R80999a49a0404a8e"/>
    <p:sldId xmlns:r="http://schemas.openxmlformats.org/officeDocument/2006/relationships" id="262" r:id="R08dd9fa1675945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f23a1067f9476f" /><Relationship Type="http://schemas.openxmlformats.org/officeDocument/2006/relationships/slide" Target="/ppt/slides/slide1.xml" Id="R2287d460f13a418b" /><Relationship Type="http://schemas.openxmlformats.org/officeDocument/2006/relationships/slide" Target="/ppt/slides/slide2.xml" Id="Rd0e47a3abeef48a8" /><Relationship Type="http://schemas.openxmlformats.org/officeDocument/2006/relationships/slide" Target="/ppt/slides/slide3.xml" Id="R1a8b4e4cb15f4532" /><Relationship Type="http://schemas.openxmlformats.org/officeDocument/2006/relationships/slide" Target="/ppt/slides/slide4.xml" Id="R2fd7dad8d6234839" /><Relationship Type="http://schemas.openxmlformats.org/officeDocument/2006/relationships/slide" Target="/ppt/slides/slide5.xml" Id="Rbab2e07eafea42c5" /><Relationship Type="http://schemas.openxmlformats.org/officeDocument/2006/relationships/slide" Target="/ppt/slides/slide6.xml" Id="R80999a49a0404a8e" /><Relationship Type="http://schemas.openxmlformats.org/officeDocument/2006/relationships/slide" Target="/ppt/slides/slide7.xml" Id="R08dd9fa1675945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03851f7a034b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194c69b764f8e" /><Relationship Type="http://schemas.openxmlformats.org/officeDocument/2006/relationships/theme" Target="/ppt/slideMasters/theme/theme1.xml" Id="R42d66a6a29994e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d194c69b764f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db1a78cd043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3953d2f1240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4090663ad44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6253e7d4342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83107fa0e4a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d1dea23444d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13a9d50ce46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FERD AGA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FERD AGA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FERD AGA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FERD AGA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FERD AGA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FERD AGA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43 043 758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21 180 590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19 505 805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1 382 934 680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1 479 887 451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FERD AGA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ALEXANDRA 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FERD AGA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921 903 553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FERD AGA AS</a:t>
            </a:r>
          </a:p>
        </p:txBody>
      </p:sp>
    </p:spTree>
  </p:cSld>
  <p:clrMapOvr>
    <a:masterClrMapping xmlns:a="http://schemas.openxmlformats.org/drawingml/2006/main"/>
  </p:clrMapOvr>
</p:sld>
</file>