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3ed920149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3f8c2de6d49c5"/>
  </p:sldMasterIdLst>
  <p:sldIdLst>
    <p:sldId xmlns:r="http://schemas.openxmlformats.org/officeDocument/2006/relationships" id="256" r:id="R21359aa3a70e4fc3"/>
    <p:sldId xmlns:r="http://schemas.openxmlformats.org/officeDocument/2006/relationships" id="257" r:id="R7d12dd15855b4b8b"/>
    <p:sldId xmlns:r="http://schemas.openxmlformats.org/officeDocument/2006/relationships" id="258" r:id="R06e00ac144dc4609"/>
    <p:sldId xmlns:r="http://schemas.openxmlformats.org/officeDocument/2006/relationships" id="259" r:id="Ra6935055645740f8"/>
    <p:sldId xmlns:r="http://schemas.openxmlformats.org/officeDocument/2006/relationships" id="260" r:id="Rad3d8b69503245ae"/>
    <p:sldId xmlns:r="http://schemas.openxmlformats.org/officeDocument/2006/relationships" id="261" r:id="R9d2dc90ff4cc4823"/>
    <p:sldId xmlns:r="http://schemas.openxmlformats.org/officeDocument/2006/relationships" id="262" r:id="R99659a73648d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3f8c2de6d49c5" /><Relationship Type="http://schemas.openxmlformats.org/officeDocument/2006/relationships/slide" Target="/ppt/slides/slide1.xml" Id="R21359aa3a70e4fc3" /><Relationship Type="http://schemas.openxmlformats.org/officeDocument/2006/relationships/slide" Target="/ppt/slides/slide2.xml" Id="R7d12dd15855b4b8b" /><Relationship Type="http://schemas.openxmlformats.org/officeDocument/2006/relationships/slide" Target="/ppt/slides/slide3.xml" Id="R06e00ac144dc4609" /><Relationship Type="http://schemas.openxmlformats.org/officeDocument/2006/relationships/slide" Target="/ppt/slides/slide4.xml" Id="Ra6935055645740f8" /><Relationship Type="http://schemas.openxmlformats.org/officeDocument/2006/relationships/slide" Target="/ppt/slides/slide5.xml" Id="Rad3d8b69503245ae" /><Relationship Type="http://schemas.openxmlformats.org/officeDocument/2006/relationships/slide" Target="/ppt/slides/slide6.xml" Id="R9d2dc90ff4cc4823" /><Relationship Type="http://schemas.openxmlformats.org/officeDocument/2006/relationships/slide" Target="/ppt/slides/slide7.xml" Id="R99659a73648d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4bec78dea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be0f3de5945cf" /><Relationship Type="http://schemas.openxmlformats.org/officeDocument/2006/relationships/theme" Target="/ppt/slideMasters/theme/theme1.xml" Id="R72ee985140bb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be0f3de59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44a6a0f6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d2198f2b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42579fc2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6b57646cd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18704eab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ab2692f2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09eb2a481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ZIMAKOFF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ZIMAKOFF INVEST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ZIMAKOFF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