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5d5ba0aba447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aa583ee6364092"/>
  </p:sldMasterIdLst>
  <p:sldIdLst>
    <p:sldId xmlns:r="http://schemas.openxmlformats.org/officeDocument/2006/relationships" id="256" r:id="R4b73500925e04243"/>
    <p:sldId xmlns:r="http://schemas.openxmlformats.org/officeDocument/2006/relationships" id="257" r:id="R163acaa4d95644c9"/>
    <p:sldId xmlns:r="http://schemas.openxmlformats.org/officeDocument/2006/relationships" id="258" r:id="R208c04ceae5540c7"/>
    <p:sldId xmlns:r="http://schemas.openxmlformats.org/officeDocument/2006/relationships" id="259" r:id="R662bdec6ed53473d"/>
    <p:sldId xmlns:r="http://schemas.openxmlformats.org/officeDocument/2006/relationships" id="260" r:id="Rd27d628988ec404e"/>
    <p:sldId xmlns:r="http://schemas.openxmlformats.org/officeDocument/2006/relationships" id="261" r:id="R103649aaf18849ea"/>
    <p:sldId xmlns:r="http://schemas.openxmlformats.org/officeDocument/2006/relationships" id="262" r:id="Rc52ee99429c44d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aa583ee6364092" /><Relationship Type="http://schemas.openxmlformats.org/officeDocument/2006/relationships/slide" Target="/ppt/slides/slide1.xml" Id="R4b73500925e04243" /><Relationship Type="http://schemas.openxmlformats.org/officeDocument/2006/relationships/slide" Target="/ppt/slides/slide2.xml" Id="R163acaa4d95644c9" /><Relationship Type="http://schemas.openxmlformats.org/officeDocument/2006/relationships/slide" Target="/ppt/slides/slide3.xml" Id="R208c04ceae5540c7" /><Relationship Type="http://schemas.openxmlformats.org/officeDocument/2006/relationships/slide" Target="/ppt/slides/slide4.xml" Id="R662bdec6ed53473d" /><Relationship Type="http://schemas.openxmlformats.org/officeDocument/2006/relationships/slide" Target="/ppt/slides/slide5.xml" Id="Rd27d628988ec404e" /><Relationship Type="http://schemas.openxmlformats.org/officeDocument/2006/relationships/slide" Target="/ppt/slides/slide6.xml" Id="R103649aaf18849ea" /><Relationship Type="http://schemas.openxmlformats.org/officeDocument/2006/relationships/slide" Target="/ppt/slides/slide7.xml" Id="Rc52ee99429c44d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29529a22a48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3f68a8f864e75" /><Relationship Type="http://schemas.openxmlformats.org/officeDocument/2006/relationships/theme" Target="/ppt/slideMasters/theme/theme1.xml" Id="R39eb70a909dc46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a3f68a8f864e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1a148c0a845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e82d435064e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6d5195d4b45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ca2e0328c4c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5c65045674e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e6f0c6e1f45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bdf0cf3a84a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