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54411e1d574a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fee78c6e3546df"/>
  </p:sldMasterIdLst>
  <p:sldIdLst>
    <p:sldId xmlns:r="http://schemas.openxmlformats.org/officeDocument/2006/relationships" id="256" r:id="R6ed47e039a56443b"/>
    <p:sldId xmlns:r="http://schemas.openxmlformats.org/officeDocument/2006/relationships" id="257" r:id="Rf93a34618baf4305"/>
    <p:sldId xmlns:r="http://schemas.openxmlformats.org/officeDocument/2006/relationships" id="258" r:id="R0c343a47aab548eb"/>
    <p:sldId xmlns:r="http://schemas.openxmlformats.org/officeDocument/2006/relationships" id="259" r:id="Rc19f08ac8580412b"/>
    <p:sldId xmlns:r="http://schemas.openxmlformats.org/officeDocument/2006/relationships" id="260" r:id="R793a3b5cd7b24105"/>
    <p:sldId xmlns:r="http://schemas.openxmlformats.org/officeDocument/2006/relationships" id="261" r:id="Re8d83886566b427b"/>
    <p:sldId xmlns:r="http://schemas.openxmlformats.org/officeDocument/2006/relationships" id="262" r:id="Rb660aa2247f34a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fee78c6e3546df" /><Relationship Type="http://schemas.openxmlformats.org/officeDocument/2006/relationships/slide" Target="/ppt/slides/slide1.xml" Id="R6ed47e039a56443b" /><Relationship Type="http://schemas.openxmlformats.org/officeDocument/2006/relationships/slide" Target="/ppt/slides/slide2.xml" Id="Rf93a34618baf4305" /><Relationship Type="http://schemas.openxmlformats.org/officeDocument/2006/relationships/slide" Target="/ppt/slides/slide3.xml" Id="R0c343a47aab548eb" /><Relationship Type="http://schemas.openxmlformats.org/officeDocument/2006/relationships/slide" Target="/ppt/slides/slide4.xml" Id="Rc19f08ac8580412b" /><Relationship Type="http://schemas.openxmlformats.org/officeDocument/2006/relationships/slide" Target="/ppt/slides/slide5.xml" Id="R793a3b5cd7b24105" /><Relationship Type="http://schemas.openxmlformats.org/officeDocument/2006/relationships/slide" Target="/ppt/slides/slide6.xml" Id="Re8d83886566b427b" /><Relationship Type="http://schemas.openxmlformats.org/officeDocument/2006/relationships/slide" Target="/ppt/slides/slide7.xml" Id="Rb660aa2247f34a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7d479cb49645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e170d7e404076" /><Relationship Type="http://schemas.openxmlformats.org/officeDocument/2006/relationships/theme" Target="/ppt/slideMasters/theme/theme1.xml" Id="R59762da306c243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ee170d7e4040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00672812747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1ac408c5f48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72941d94f4c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56aad0bb94c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7b1f4ca0e48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794f1f73c44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0051796bc42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T.W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T.W INVEST AS ble etablert [år] og holder til i Dalsøyra.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1 558 432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1 580 857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WERGELAND TRYGVE  –  70,0 %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Fensfjordvegen 1621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5960 Dalsøyra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921 968 124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