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e7c58ae66a42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f0c21705184a29"/>
  </p:sldMasterIdLst>
  <p:sldIdLst>
    <p:sldId xmlns:r="http://schemas.openxmlformats.org/officeDocument/2006/relationships" id="256" r:id="R60380a3b188845d8"/>
    <p:sldId xmlns:r="http://schemas.openxmlformats.org/officeDocument/2006/relationships" id="257" r:id="R954ae08ae58f46a5"/>
    <p:sldId xmlns:r="http://schemas.openxmlformats.org/officeDocument/2006/relationships" id="258" r:id="R1a4e1f97a2274e5d"/>
    <p:sldId xmlns:r="http://schemas.openxmlformats.org/officeDocument/2006/relationships" id="259" r:id="Re5eb43cbabd34491"/>
    <p:sldId xmlns:r="http://schemas.openxmlformats.org/officeDocument/2006/relationships" id="260" r:id="Ra9ee35a465924876"/>
    <p:sldId xmlns:r="http://schemas.openxmlformats.org/officeDocument/2006/relationships" id="261" r:id="Rd5447eeeeaaa4484"/>
    <p:sldId xmlns:r="http://schemas.openxmlformats.org/officeDocument/2006/relationships" id="262" r:id="R07142c8a014a4b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0c21705184a29" /><Relationship Type="http://schemas.openxmlformats.org/officeDocument/2006/relationships/slide" Target="/ppt/slides/slide1.xml" Id="R60380a3b188845d8" /><Relationship Type="http://schemas.openxmlformats.org/officeDocument/2006/relationships/slide" Target="/ppt/slides/slide2.xml" Id="R954ae08ae58f46a5" /><Relationship Type="http://schemas.openxmlformats.org/officeDocument/2006/relationships/slide" Target="/ppt/slides/slide3.xml" Id="R1a4e1f97a2274e5d" /><Relationship Type="http://schemas.openxmlformats.org/officeDocument/2006/relationships/slide" Target="/ppt/slides/slide4.xml" Id="Re5eb43cbabd34491" /><Relationship Type="http://schemas.openxmlformats.org/officeDocument/2006/relationships/slide" Target="/ppt/slides/slide5.xml" Id="Ra9ee35a465924876" /><Relationship Type="http://schemas.openxmlformats.org/officeDocument/2006/relationships/slide" Target="/ppt/slides/slide6.xml" Id="Rd5447eeeeaaa4484" /><Relationship Type="http://schemas.openxmlformats.org/officeDocument/2006/relationships/slide" Target="/ppt/slides/slide7.xml" Id="R07142c8a014a4b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ecafd618943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7bd2828ad44e7" /><Relationship Type="http://schemas.openxmlformats.org/officeDocument/2006/relationships/theme" Target="/ppt/slideMasters/theme/theme1.xml" Id="R1d769170a7244f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27bd2828ad44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c900237b448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45157864e4c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9336c33d54f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9106818e74b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fe939873941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ce3b758be47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c022730114f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FLOKENES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FLOKENES INVEST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4 061 900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5 273 436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OSLAND OLE-MARIUS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Brendeholten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921 995 008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