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828b5c99b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0852cad2845ad"/>
  </p:sldMasterIdLst>
  <p:sldIdLst>
    <p:sldId xmlns:r="http://schemas.openxmlformats.org/officeDocument/2006/relationships" id="256" r:id="R3d4111161a2640e6"/>
    <p:sldId xmlns:r="http://schemas.openxmlformats.org/officeDocument/2006/relationships" id="257" r:id="R14037dda0d27461c"/>
    <p:sldId xmlns:r="http://schemas.openxmlformats.org/officeDocument/2006/relationships" id="258" r:id="R1b05959281a149e0"/>
    <p:sldId xmlns:r="http://schemas.openxmlformats.org/officeDocument/2006/relationships" id="259" r:id="Rf87784821b1e4f18"/>
    <p:sldId xmlns:r="http://schemas.openxmlformats.org/officeDocument/2006/relationships" id="260" r:id="R3ff7fb66d5c74f45"/>
    <p:sldId xmlns:r="http://schemas.openxmlformats.org/officeDocument/2006/relationships" id="261" r:id="R3e2990305e1f4403"/>
    <p:sldId xmlns:r="http://schemas.openxmlformats.org/officeDocument/2006/relationships" id="262" r:id="R9a43edb65e30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0852cad2845ad" /><Relationship Type="http://schemas.openxmlformats.org/officeDocument/2006/relationships/slide" Target="/ppt/slides/slide1.xml" Id="R3d4111161a2640e6" /><Relationship Type="http://schemas.openxmlformats.org/officeDocument/2006/relationships/slide" Target="/ppt/slides/slide2.xml" Id="R14037dda0d27461c" /><Relationship Type="http://schemas.openxmlformats.org/officeDocument/2006/relationships/slide" Target="/ppt/slides/slide3.xml" Id="R1b05959281a149e0" /><Relationship Type="http://schemas.openxmlformats.org/officeDocument/2006/relationships/slide" Target="/ppt/slides/slide4.xml" Id="Rf87784821b1e4f18" /><Relationship Type="http://schemas.openxmlformats.org/officeDocument/2006/relationships/slide" Target="/ppt/slides/slide5.xml" Id="R3ff7fb66d5c74f45" /><Relationship Type="http://schemas.openxmlformats.org/officeDocument/2006/relationships/slide" Target="/ppt/slides/slide6.xml" Id="R3e2990305e1f4403" /><Relationship Type="http://schemas.openxmlformats.org/officeDocument/2006/relationships/slide" Target="/ppt/slides/slide7.xml" Id="R9a43edb65e30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9050da2f7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6170075284d0a" /><Relationship Type="http://schemas.openxmlformats.org/officeDocument/2006/relationships/theme" Target="/ppt/slideMasters/theme/theme1.xml" Id="R84ac01a86248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617007528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29aa55f47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f32ad16b043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535ae6c92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9ca2f513f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94815e181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8e15706d54b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6d61643e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HBV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HBV GRUPPEN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5 694 847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20 281 086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26 931 155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HEGGHEIM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921 996 853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HBV GRUPPEN AS</a:t>
            </a:r>
          </a:p>
        </p:txBody>
      </p:sp>
    </p:spTree>
  </p:cSld>
  <p:clrMapOvr>
    <a:masterClrMapping xmlns:a="http://schemas.openxmlformats.org/drawingml/2006/main"/>
  </p:clrMapOvr>
</p:sld>
</file>