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514cdb8a5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edd0bfbd14588"/>
  </p:sldMasterIdLst>
  <p:sldIdLst>
    <p:sldId xmlns:r="http://schemas.openxmlformats.org/officeDocument/2006/relationships" id="256" r:id="R0180df987be44c55"/>
    <p:sldId xmlns:r="http://schemas.openxmlformats.org/officeDocument/2006/relationships" id="257" r:id="Ra0a4d581f8fb4da3"/>
    <p:sldId xmlns:r="http://schemas.openxmlformats.org/officeDocument/2006/relationships" id="258" r:id="Rc3efbf9d4b9d4cda"/>
    <p:sldId xmlns:r="http://schemas.openxmlformats.org/officeDocument/2006/relationships" id="259" r:id="Raf9e2d04b0c44581"/>
    <p:sldId xmlns:r="http://schemas.openxmlformats.org/officeDocument/2006/relationships" id="260" r:id="R5756cfeda9504f94"/>
    <p:sldId xmlns:r="http://schemas.openxmlformats.org/officeDocument/2006/relationships" id="261" r:id="R8e61845ff4914e36"/>
    <p:sldId xmlns:r="http://schemas.openxmlformats.org/officeDocument/2006/relationships" id="262" r:id="R8aebcded3b8d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edd0bfbd14588" /><Relationship Type="http://schemas.openxmlformats.org/officeDocument/2006/relationships/slide" Target="/ppt/slides/slide1.xml" Id="R0180df987be44c55" /><Relationship Type="http://schemas.openxmlformats.org/officeDocument/2006/relationships/slide" Target="/ppt/slides/slide2.xml" Id="Ra0a4d581f8fb4da3" /><Relationship Type="http://schemas.openxmlformats.org/officeDocument/2006/relationships/slide" Target="/ppt/slides/slide3.xml" Id="Rc3efbf9d4b9d4cda" /><Relationship Type="http://schemas.openxmlformats.org/officeDocument/2006/relationships/slide" Target="/ppt/slides/slide4.xml" Id="Raf9e2d04b0c44581" /><Relationship Type="http://schemas.openxmlformats.org/officeDocument/2006/relationships/slide" Target="/ppt/slides/slide5.xml" Id="R5756cfeda9504f94" /><Relationship Type="http://schemas.openxmlformats.org/officeDocument/2006/relationships/slide" Target="/ppt/slides/slide6.xml" Id="R8e61845ff4914e36" /><Relationship Type="http://schemas.openxmlformats.org/officeDocument/2006/relationships/slide" Target="/ppt/slides/slide7.xml" Id="R8aebcded3b8d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96e26dadc4c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5e5696b734852" /><Relationship Type="http://schemas.openxmlformats.org/officeDocument/2006/relationships/theme" Target="/ppt/slideMasters/theme/theme1.xml" Id="R723f94e4480b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5e5696b73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6fbc722d443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c30ded64e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cbbbee9ae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2a2fdc2f6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796691b8b4a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f1fb34d9c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4a21cca3a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