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0e20b2c262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d58d2233d4b1e"/>
  </p:sldMasterIdLst>
  <p:sldIdLst>
    <p:sldId xmlns:r="http://schemas.openxmlformats.org/officeDocument/2006/relationships" id="256" r:id="R011c2f294ccc489a"/>
    <p:sldId xmlns:r="http://schemas.openxmlformats.org/officeDocument/2006/relationships" id="257" r:id="R1318fddc73c24669"/>
    <p:sldId xmlns:r="http://schemas.openxmlformats.org/officeDocument/2006/relationships" id="258" r:id="R81ca9f8e027148ee"/>
    <p:sldId xmlns:r="http://schemas.openxmlformats.org/officeDocument/2006/relationships" id="259" r:id="Rea9801a966a4460e"/>
    <p:sldId xmlns:r="http://schemas.openxmlformats.org/officeDocument/2006/relationships" id="260" r:id="Rfaf09ec7f17d47c8"/>
    <p:sldId xmlns:r="http://schemas.openxmlformats.org/officeDocument/2006/relationships" id="261" r:id="Re57a1a45b5924090"/>
    <p:sldId xmlns:r="http://schemas.openxmlformats.org/officeDocument/2006/relationships" id="262" r:id="Raaf957ca94ae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d58d2233d4b1e" /><Relationship Type="http://schemas.openxmlformats.org/officeDocument/2006/relationships/slide" Target="/ppt/slides/slide1.xml" Id="R011c2f294ccc489a" /><Relationship Type="http://schemas.openxmlformats.org/officeDocument/2006/relationships/slide" Target="/ppt/slides/slide2.xml" Id="R1318fddc73c24669" /><Relationship Type="http://schemas.openxmlformats.org/officeDocument/2006/relationships/slide" Target="/ppt/slides/slide3.xml" Id="R81ca9f8e027148ee" /><Relationship Type="http://schemas.openxmlformats.org/officeDocument/2006/relationships/slide" Target="/ppt/slides/slide4.xml" Id="Rea9801a966a4460e" /><Relationship Type="http://schemas.openxmlformats.org/officeDocument/2006/relationships/slide" Target="/ppt/slides/slide5.xml" Id="Rfaf09ec7f17d47c8" /><Relationship Type="http://schemas.openxmlformats.org/officeDocument/2006/relationships/slide" Target="/ppt/slides/slide6.xml" Id="Re57a1a45b5924090" /><Relationship Type="http://schemas.openxmlformats.org/officeDocument/2006/relationships/slide" Target="/ppt/slides/slide7.xml" Id="Raaf957ca94ae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04f4a4047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6b189ee354a34" /><Relationship Type="http://schemas.openxmlformats.org/officeDocument/2006/relationships/theme" Target="/ppt/slideMasters/theme/theme1.xml" Id="R75904b4bc181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6b189ee35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b17e897e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0f6d159be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27696f1a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1535a9edd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4a76befbb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153a1b206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4a0aee63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