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9197b4265a49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b0865cef1d4146"/>
  </p:sldMasterIdLst>
  <p:sldIdLst>
    <p:sldId xmlns:r="http://schemas.openxmlformats.org/officeDocument/2006/relationships" id="256" r:id="R3c15d2669ae84b14"/>
    <p:sldId xmlns:r="http://schemas.openxmlformats.org/officeDocument/2006/relationships" id="257" r:id="Rd221f65aba4d4943"/>
    <p:sldId xmlns:r="http://schemas.openxmlformats.org/officeDocument/2006/relationships" id="258" r:id="R35740b7c4bbc4115"/>
    <p:sldId xmlns:r="http://schemas.openxmlformats.org/officeDocument/2006/relationships" id="259" r:id="Rf9beb85520e447a9"/>
    <p:sldId xmlns:r="http://schemas.openxmlformats.org/officeDocument/2006/relationships" id="260" r:id="R1b3ef86b019942b4"/>
    <p:sldId xmlns:r="http://schemas.openxmlformats.org/officeDocument/2006/relationships" id="261" r:id="R88c8b6bd65524731"/>
    <p:sldId xmlns:r="http://schemas.openxmlformats.org/officeDocument/2006/relationships" id="262" r:id="R697cf17476a148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b0865cef1d4146" /><Relationship Type="http://schemas.openxmlformats.org/officeDocument/2006/relationships/slide" Target="/ppt/slides/slide1.xml" Id="R3c15d2669ae84b14" /><Relationship Type="http://schemas.openxmlformats.org/officeDocument/2006/relationships/slide" Target="/ppt/slides/slide2.xml" Id="Rd221f65aba4d4943" /><Relationship Type="http://schemas.openxmlformats.org/officeDocument/2006/relationships/slide" Target="/ppt/slides/slide3.xml" Id="R35740b7c4bbc4115" /><Relationship Type="http://schemas.openxmlformats.org/officeDocument/2006/relationships/slide" Target="/ppt/slides/slide4.xml" Id="Rf9beb85520e447a9" /><Relationship Type="http://schemas.openxmlformats.org/officeDocument/2006/relationships/slide" Target="/ppt/slides/slide5.xml" Id="R1b3ef86b019942b4" /><Relationship Type="http://schemas.openxmlformats.org/officeDocument/2006/relationships/slide" Target="/ppt/slides/slide6.xml" Id="R88c8b6bd65524731" /><Relationship Type="http://schemas.openxmlformats.org/officeDocument/2006/relationships/slide" Target="/ppt/slides/slide7.xml" Id="R697cf17476a148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deb2ef73a4a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674c336d142a7" /><Relationship Type="http://schemas.openxmlformats.org/officeDocument/2006/relationships/theme" Target="/ppt/slideMasters/theme/theme1.xml" Id="Rd678eec240cb4f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c674c336d142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e221ad28b42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5d879e4a646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2feff0fa342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cd79fb3c449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b9437d60e49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1742d1b1144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1c7054dc146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HJAH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HJAH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580 646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2 785 709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Fidjeåsen 129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922 017 492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HJAH INVEST AS</a:t>
            </a:r>
          </a:p>
        </p:txBody>
      </p:sp>
    </p:spTree>
  </p:cSld>
  <p:clrMapOvr>
    <a:masterClrMapping xmlns:a="http://schemas.openxmlformats.org/drawingml/2006/main"/>
  </p:clrMapOvr>
</p:sld>
</file>