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bebda9e47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15fecabe94768"/>
  </p:sldMasterIdLst>
  <p:sldIdLst>
    <p:sldId xmlns:r="http://schemas.openxmlformats.org/officeDocument/2006/relationships" id="256" r:id="Red0cd9f654744f45"/>
    <p:sldId xmlns:r="http://schemas.openxmlformats.org/officeDocument/2006/relationships" id="257" r:id="R4ecca5a167b8467f"/>
    <p:sldId xmlns:r="http://schemas.openxmlformats.org/officeDocument/2006/relationships" id="258" r:id="R9d037dc84a6946b0"/>
    <p:sldId xmlns:r="http://schemas.openxmlformats.org/officeDocument/2006/relationships" id="259" r:id="Rf34d905ae2384b77"/>
    <p:sldId xmlns:r="http://schemas.openxmlformats.org/officeDocument/2006/relationships" id="260" r:id="Rab25b39a6e9242bc"/>
    <p:sldId xmlns:r="http://schemas.openxmlformats.org/officeDocument/2006/relationships" id="261" r:id="R7a220157688a4e26"/>
    <p:sldId xmlns:r="http://schemas.openxmlformats.org/officeDocument/2006/relationships" id="262" r:id="R6219458f7b93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15fecabe94768" /><Relationship Type="http://schemas.openxmlformats.org/officeDocument/2006/relationships/slide" Target="/ppt/slides/slide1.xml" Id="Red0cd9f654744f45" /><Relationship Type="http://schemas.openxmlformats.org/officeDocument/2006/relationships/slide" Target="/ppt/slides/slide2.xml" Id="R4ecca5a167b8467f" /><Relationship Type="http://schemas.openxmlformats.org/officeDocument/2006/relationships/slide" Target="/ppt/slides/slide3.xml" Id="R9d037dc84a6946b0" /><Relationship Type="http://schemas.openxmlformats.org/officeDocument/2006/relationships/slide" Target="/ppt/slides/slide4.xml" Id="Rf34d905ae2384b77" /><Relationship Type="http://schemas.openxmlformats.org/officeDocument/2006/relationships/slide" Target="/ppt/slides/slide5.xml" Id="Rab25b39a6e9242bc" /><Relationship Type="http://schemas.openxmlformats.org/officeDocument/2006/relationships/slide" Target="/ppt/slides/slide6.xml" Id="R7a220157688a4e26" /><Relationship Type="http://schemas.openxmlformats.org/officeDocument/2006/relationships/slide" Target="/ppt/slides/slide7.xml" Id="R6219458f7b93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71fb9da204f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ea27fa88b431c" /><Relationship Type="http://schemas.openxmlformats.org/officeDocument/2006/relationships/theme" Target="/ppt/slideMasters/theme/theme1.xml" Id="R07fc864f8283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7ea27fa88b43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3ebe300a5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7c0de42d1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dd31485dd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838fc3551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8d81f5c8e43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e34490320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cf793d203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ENDRE PRAKSIS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 PRAKSIS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NATVIK ENDRE JOHAN BUKKØY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922 020 221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ENDRE PRAKSIS AS</a:t>
            </a:r>
          </a:p>
        </p:txBody>
      </p:sp>
    </p:spTree>
  </p:cSld>
  <p:clrMapOvr>
    <a:masterClrMapping xmlns:a="http://schemas.openxmlformats.org/drawingml/2006/main"/>
  </p:clrMapOvr>
</p:sld>
</file>