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732c22d74c4a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24f7a7737446db"/>
  </p:sldMasterIdLst>
  <p:sldIdLst>
    <p:sldId xmlns:r="http://schemas.openxmlformats.org/officeDocument/2006/relationships" id="256" r:id="R034772470c244743"/>
    <p:sldId xmlns:r="http://schemas.openxmlformats.org/officeDocument/2006/relationships" id="257" r:id="R5d13fc19f5e64f06"/>
    <p:sldId xmlns:r="http://schemas.openxmlformats.org/officeDocument/2006/relationships" id="258" r:id="Ra4b6b51e9dc346b4"/>
    <p:sldId xmlns:r="http://schemas.openxmlformats.org/officeDocument/2006/relationships" id="259" r:id="R22518869633c47b8"/>
    <p:sldId xmlns:r="http://schemas.openxmlformats.org/officeDocument/2006/relationships" id="260" r:id="R4a6d26a49859451a"/>
    <p:sldId xmlns:r="http://schemas.openxmlformats.org/officeDocument/2006/relationships" id="261" r:id="R6f763a9f45f944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4f7a7737446db" /><Relationship Type="http://schemas.openxmlformats.org/officeDocument/2006/relationships/slide" Target="/ppt/slides/slide1.xml" Id="R034772470c244743" /><Relationship Type="http://schemas.openxmlformats.org/officeDocument/2006/relationships/slide" Target="/ppt/slides/slide2.xml" Id="R5d13fc19f5e64f06" /><Relationship Type="http://schemas.openxmlformats.org/officeDocument/2006/relationships/slide" Target="/ppt/slides/slide3.xml" Id="Ra4b6b51e9dc346b4" /><Relationship Type="http://schemas.openxmlformats.org/officeDocument/2006/relationships/slide" Target="/ppt/slides/slide4.xml" Id="R22518869633c47b8" /><Relationship Type="http://schemas.openxmlformats.org/officeDocument/2006/relationships/slide" Target="/ppt/slides/slide5.xml" Id="R4a6d26a49859451a" /><Relationship Type="http://schemas.openxmlformats.org/officeDocument/2006/relationships/slide" Target="/ppt/slides/slide6.xml" Id="R6f763a9f45f944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5635ad6b84a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f948f9d2f45a8" /><Relationship Type="http://schemas.openxmlformats.org/officeDocument/2006/relationships/theme" Target="/ppt/slideMasters/theme/theme1.xml" Id="R7dc92bfb7c7449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bf948f9d2f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08d1f7acf47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44ecc4ce4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ec4366a9640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fdfe9b08a46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6fac593ff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192e2ba9c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