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92df41555f47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96cac85840481b"/>
  </p:sldMasterIdLst>
  <p:sldIdLst>
    <p:sldId xmlns:r="http://schemas.openxmlformats.org/officeDocument/2006/relationships" id="256" r:id="R9d10cdb20a1a443f"/>
    <p:sldId xmlns:r="http://schemas.openxmlformats.org/officeDocument/2006/relationships" id="257" r:id="R19217dbcae144dd1"/>
    <p:sldId xmlns:r="http://schemas.openxmlformats.org/officeDocument/2006/relationships" id="258" r:id="R14d2c68eecb7466f"/>
    <p:sldId xmlns:r="http://schemas.openxmlformats.org/officeDocument/2006/relationships" id="259" r:id="R482e28bcce1f42ea"/>
    <p:sldId xmlns:r="http://schemas.openxmlformats.org/officeDocument/2006/relationships" id="260" r:id="R74852b6adbcc4f3d"/>
    <p:sldId xmlns:r="http://schemas.openxmlformats.org/officeDocument/2006/relationships" id="261" r:id="Rdab50d06902048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6cac85840481b" /><Relationship Type="http://schemas.openxmlformats.org/officeDocument/2006/relationships/slide" Target="/ppt/slides/slide1.xml" Id="R9d10cdb20a1a443f" /><Relationship Type="http://schemas.openxmlformats.org/officeDocument/2006/relationships/slide" Target="/ppt/slides/slide2.xml" Id="R19217dbcae144dd1" /><Relationship Type="http://schemas.openxmlformats.org/officeDocument/2006/relationships/slide" Target="/ppt/slides/slide3.xml" Id="R14d2c68eecb7466f" /><Relationship Type="http://schemas.openxmlformats.org/officeDocument/2006/relationships/slide" Target="/ppt/slides/slide4.xml" Id="R482e28bcce1f42ea" /><Relationship Type="http://schemas.openxmlformats.org/officeDocument/2006/relationships/slide" Target="/ppt/slides/slide5.xml" Id="R74852b6adbcc4f3d" /><Relationship Type="http://schemas.openxmlformats.org/officeDocument/2006/relationships/slide" Target="/ppt/slides/slide6.xml" Id="Rdab50d06902048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63eee5379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f2b758a6f4c17" /><Relationship Type="http://schemas.openxmlformats.org/officeDocument/2006/relationships/theme" Target="/ppt/slideMasters/theme/theme1.xml" Id="Rae5dc7b2d8ea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6f2b758a6f4c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99f178e6141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a84312d1f40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346b5037341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b05f1e155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e6c7d748b48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54d9a384242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