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7ac2ec66d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fb7e5190f64886"/>
  </p:sldMasterIdLst>
  <p:sldIdLst>
    <p:sldId xmlns:r="http://schemas.openxmlformats.org/officeDocument/2006/relationships" id="256" r:id="Rd700e91ccb3c4953"/>
    <p:sldId xmlns:r="http://schemas.openxmlformats.org/officeDocument/2006/relationships" id="257" r:id="Rf9a8484e19894c66"/>
    <p:sldId xmlns:r="http://schemas.openxmlformats.org/officeDocument/2006/relationships" id="258" r:id="Re033a585692c400e"/>
    <p:sldId xmlns:r="http://schemas.openxmlformats.org/officeDocument/2006/relationships" id="259" r:id="R04c9e9875cc747be"/>
    <p:sldId xmlns:r="http://schemas.openxmlformats.org/officeDocument/2006/relationships" id="260" r:id="R82d8572c823546c4"/>
    <p:sldId xmlns:r="http://schemas.openxmlformats.org/officeDocument/2006/relationships" id="261" r:id="R134048b57a5d4784"/>
    <p:sldId xmlns:r="http://schemas.openxmlformats.org/officeDocument/2006/relationships" id="262" r:id="R4f0d0be3bef3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b7e5190f64886" /><Relationship Type="http://schemas.openxmlformats.org/officeDocument/2006/relationships/slide" Target="/ppt/slides/slide1.xml" Id="Rd700e91ccb3c4953" /><Relationship Type="http://schemas.openxmlformats.org/officeDocument/2006/relationships/slide" Target="/ppt/slides/slide2.xml" Id="Rf9a8484e19894c66" /><Relationship Type="http://schemas.openxmlformats.org/officeDocument/2006/relationships/slide" Target="/ppt/slides/slide3.xml" Id="Re033a585692c400e" /><Relationship Type="http://schemas.openxmlformats.org/officeDocument/2006/relationships/slide" Target="/ppt/slides/slide4.xml" Id="R04c9e9875cc747be" /><Relationship Type="http://schemas.openxmlformats.org/officeDocument/2006/relationships/slide" Target="/ppt/slides/slide5.xml" Id="R82d8572c823546c4" /><Relationship Type="http://schemas.openxmlformats.org/officeDocument/2006/relationships/slide" Target="/ppt/slides/slide6.xml" Id="R134048b57a5d4784" /><Relationship Type="http://schemas.openxmlformats.org/officeDocument/2006/relationships/slide" Target="/ppt/slides/slide7.xml" Id="R4f0d0be3bef3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68a05cf8a544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3c1011e0d42c0" /><Relationship Type="http://schemas.openxmlformats.org/officeDocument/2006/relationships/theme" Target="/ppt/slideMasters/theme/theme1.xml" Id="Rec6a69d19e27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73c1011e0d42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774310684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3540a47de42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955f33f1943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06588fe5745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8111738a946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b229cd5a749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84cbe55ba4c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