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35566da22246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59210d0616465a"/>
  </p:sldMasterIdLst>
  <p:sldIdLst>
    <p:sldId xmlns:r="http://schemas.openxmlformats.org/officeDocument/2006/relationships" id="256" r:id="Rcb48efe210a541ba"/>
    <p:sldId xmlns:r="http://schemas.openxmlformats.org/officeDocument/2006/relationships" id="257" r:id="Rc727d3ffa33c4b82"/>
    <p:sldId xmlns:r="http://schemas.openxmlformats.org/officeDocument/2006/relationships" id="258" r:id="R98cffc0e94d04cb3"/>
    <p:sldId xmlns:r="http://schemas.openxmlformats.org/officeDocument/2006/relationships" id="259" r:id="R63d87bbe1f914809"/>
    <p:sldId xmlns:r="http://schemas.openxmlformats.org/officeDocument/2006/relationships" id="260" r:id="R928503e77f804b6e"/>
    <p:sldId xmlns:r="http://schemas.openxmlformats.org/officeDocument/2006/relationships" id="261" r:id="R3d45f29ac2f940f7"/>
    <p:sldId xmlns:r="http://schemas.openxmlformats.org/officeDocument/2006/relationships" id="262" r:id="R976e18088cbf43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59210d0616465a" /><Relationship Type="http://schemas.openxmlformats.org/officeDocument/2006/relationships/slide" Target="/ppt/slides/slide1.xml" Id="Rcb48efe210a541ba" /><Relationship Type="http://schemas.openxmlformats.org/officeDocument/2006/relationships/slide" Target="/ppt/slides/slide2.xml" Id="Rc727d3ffa33c4b82" /><Relationship Type="http://schemas.openxmlformats.org/officeDocument/2006/relationships/slide" Target="/ppt/slides/slide3.xml" Id="R98cffc0e94d04cb3" /><Relationship Type="http://schemas.openxmlformats.org/officeDocument/2006/relationships/slide" Target="/ppt/slides/slide4.xml" Id="R63d87bbe1f914809" /><Relationship Type="http://schemas.openxmlformats.org/officeDocument/2006/relationships/slide" Target="/ppt/slides/slide5.xml" Id="R928503e77f804b6e" /><Relationship Type="http://schemas.openxmlformats.org/officeDocument/2006/relationships/slide" Target="/ppt/slides/slide6.xml" Id="R3d45f29ac2f940f7" /><Relationship Type="http://schemas.openxmlformats.org/officeDocument/2006/relationships/slide" Target="/ppt/slides/slide7.xml" Id="R976e18088cbf43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f46fc4f84a45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8e4fe8e7a4621" /><Relationship Type="http://schemas.openxmlformats.org/officeDocument/2006/relationships/theme" Target="/ppt/slideMasters/theme/theme1.xml" Id="R3502f1c97aa142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78e4fe8e7a46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b0b870a984f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f25d0c52345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15b644e6048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7728363d748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f725108b24b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36738e38d4b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9ae042d714a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WINSNES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229 826 337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2 173 475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131 108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57 352 857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143 605 136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I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ÅGE WINSNES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