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1af01fc31a49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1df19b032e40c8"/>
  </p:sldMasterIdLst>
  <p:sldIdLst>
    <p:sldId xmlns:r="http://schemas.openxmlformats.org/officeDocument/2006/relationships" id="256" r:id="Rda4b19cc8aa64493"/>
    <p:sldId xmlns:r="http://schemas.openxmlformats.org/officeDocument/2006/relationships" id="257" r:id="R12ce0cfc80574d06"/>
    <p:sldId xmlns:r="http://schemas.openxmlformats.org/officeDocument/2006/relationships" id="258" r:id="Rb34f47bc92a34bfd"/>
    <p:sldId xmlns:r="http://schemas.openxmlformats.org/officeDocument/2006/relationships" id="259" r:id="R6250a64b1aed4258"/>
    <p:sldId xmlns:r="http://schemas.openxmlformats.org/officeDocument/2006/relationships" id="260" r:id="Ra902e36fc1a04032"/>
    <p:sldId xmlns:r="http://schemas.openxmlformats.org/officeDocument/2006/relationships" id="261" r:id="R510ed2d8f2604b66"/>
    <p:sldId xmlns:r="http://schemas.openxmlformats.org/officeDocument/2006/relationships" id="262" r:id="R268ba0da932e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df19b032e40c8" /><Relationship Type="http://schemas.openxmlformats.org/officeDocument/2006/relationships/slide" Target="/ppt/slides/slide1.xml" Id="Rda4b19cc8aa64493" /><Relationship Type="http://schemas.openxmlformats.org/officeDocument/2006/relationships/slide" Target="/ppt/slides/slide2.xml" Id="R12ce0cfc80574d06" /><Relationship Type="http://schemas.openxmlformats.org/officeDocument/2006/relationships/slide" Target="/ppt/slides/slide3.xml" Id="Rb34f47bc92a34bfd" /><Relationship Type="http://schemas.openxmlformats.org/officeDocument/2006/relationships/slide" Target="/ppt/slides/slide4.xml" Id="R6250a64b1aed4258" /><Relationship Type="http://schemas.openxmlformats.org/officeDocument/2006/relationships/slide" Target="/ppt/slides/slide5.xml" Id="Ra902e36fc1a04032" /><Relationship Type="http://schemas.openxmlformats.org/officeDocument/2006/relationships/slide" Target="/ppt/slides/slide6.xml" Id="R510ed2d8f2604b66" /><Relationship Type="http://schemas.openxmlformats.org/officeDocument/2006/relationships/slide" Target="/ppt/slides/slide7.xml" Id="R268ba0da932e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65d519a2a44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66382c9f94872" /><Relationship Type="http://schemas.openxmlformats.org/officeDocument/2006/relationships/theme" Target="/ppt/slideMasters/theme/theme1.xml" Id="R06e94a99261b49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66382c9f948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cab0f4a7d40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9a134920d4e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f7b9886f745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ad73b8aa846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9c067e46d46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48256689841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92c317b2649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BERNH BOTOLFSEN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 BOTOLFSEN IMPORT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201 828 315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18 786 168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60 621 061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SELBOE HOLDING AS  –  52,1 %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 RØR OG GRAVESERVICE AS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WETHAL HOLDING AS  –  15,3 %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Breivollveien 25F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69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