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bfd2a180c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7e9226cde4597"/>
  </p:sldMasterIdLst>
  <p:sldIdLst>
    <p:sldId xmlns:r="http://schemas.openxmlformats.org/officeDocument/2006/relationships" id="256" r:id="Rf938dace45f141fb"/>
    <p:sldId xmlns:r="http://schemas.openxmlformats.org/officeDocument/2006/relationships" id="257" r:id="Rcac1dc63fd6c4314"/>
    <p:sldId xmlns:r="http://schemas.openxmlformats.org/officeDocument/2006/relationships" id="258" r:id="R369f0b82591c4584"/>
    <p:sldId xmlns:r="http://schemas.openxmlformats.org/officeDocument/2006/relationships" id="259" r:id="R7afd9150570d4b9b"/>
    <p:sldId xmlns:r="http://schemas.openxmlformats.org/officeDocument/2006/relationships" id="260" r:id="Ra549aa9420a741e9"/>
    <p:sldId xmlns:r="http://schemas.openxmlformats.org/officeDocument/2006/relationships" id="261" r:id="R3cfb386f75324a6b"/>
    <p:sldId xmlns:r="http://schemas.openxmlformats.org/officeDocument/2006/relationships" id="262" r:id="R51ea606155af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7e9226cde4597" /><Relationship Type="http://schemas.openxmlformats.org/officeDocument/2006/relationships/slide" Target="/ppt/slides/slide1.xml" Id="Rf938dace45f141fb" /><Relationship Type="http://schemas.openxmlformats.org/officeDocument/2006/relationships/slide" Target="/ppt/slides/slide2.xml" Id="Rcac1dc63fd6c4314" /><Relationship Type="http://schemas.openxmlformats.org/officeDocument/2006/relationships/slide" Target="/ppt/slides/slide3.xml" Id="R369f0b82591c4584" /><Relationship Type="http://schemas.openxmlformats.org/officeDocument/2006/relationships/slide" Target="/ppt/slides/slide4.xml" Id="R7afd9150570d4b9b" /><Relationship Type="http://schemas.openxmlformats.org/officeDocument/2006/relationships/slide" Target="/ppt/slides/slide5.xml" Id="Ra549aa9420a741e9" /><Relationship Type="http://schemas.openxmlformats.org/officeDocument/2006/relationships/slide" Target="/ppt/slides/slide6.xml" Id="R3cfb386f75324a6b" /><Relationship Type="http://schemas.openxmlformats.org/officeDocument/2006/relationships/slide" Target="/ppt/slides/slide7.xml" Id="R51ea606155af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e765fdec5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d919402214281" /><Relationship Type="http://schemas.openxmlformats.org/officeDocument/2006/relationships/theme" Target="/ppt/slideMasters/theme/theme1.xml" Id="Rf5654d477191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d91940221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3b131742a41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a659fdbcd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06bd040e04a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27e2cc624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5847bc49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e27ff74d7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7724ceaf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