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e792f9ba5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e90499e2e48f3"/>
  </p:sldMasterIdLst>
  <p:sldIdLst>
    <p:sldId xmlns:r="http://schemas.openxmlformats.org/officeDocument/2006/relationships" id="256" r:id="Rc75f02e7ef604f25"/>
    <p:sldId xmlns:r="http://schemas.openxmlformats.org/officeDocument/2006/relationships" id="257" r:id="R30c88aea07ee49af"/>
    <p:sldId xmlns:r="http://schemas.openxmlformats.org/officeDocument/2006/relationships" id="258" r:id="Rc515a643e80c4058"/>
    <p:sldId xmlns:r="http://schemas.openxmlformats.org/officeDocument/2006/relationships" id="259" r:id="Rae71b633724245be"/>
    <p:sldId xmlns:r="http://schemas.openxmlformats.org/officeDocument/2006/relationships" id="260" r:id="Re13a0ac200b9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e90499e2e48f3" /><Relationship Type="http://schemas.openxmlformats.org/officeDocument/2006/relationships/slide" Target="/ppt/slides/slide1.xml" Id="Rc75f02e7ef604f25" /><Relationship Type="http://schemas.openxmlformats.org/officeDocument/2006/relationships/slide" Target="/ppt/slides/slide2.xml" Id="R30c88aea07ee49af" /><Relationship Type="http://schemas.openxmlformats.org/officeDocument/2006/relationships/slide" Target="/ppt/slides/slide3.xml" Id="Rc515a643e80c4058" /><Relationship Type="http://schemas.openxmlformats.org/officeDocument/2006/relationships/slide" Target="/ppt/slides/slide4.xml" Id="Rae71b633724245be" /><Relationship Type="http://schemas.openxmlformats.org/officeDocument/2006/relationships/slide" Target="/ppt/slides/slide5.xml" Id="Re13a0ac200b9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551a3d0db48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2d681894146c5" /><Relationship Type="http://schemas.openxmlformats.org/officeDocument/2006/relationships/theme" Target="/ppt/slideMasters/theme/theme1.xml" Id="R12e2f3110420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2d681894146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d3d683dbf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9e326ae8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63ad4e855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228ed698d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4c05ab15a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