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4614c8e16046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898eb0772e43a8"/>
  </p:sldMasterIdLst>
  <p:sldIdLst>
    <p:sldId xmlns:r="http://schemas.openxmlformats.org/officeDocument/2006/relationships" id="256" r:id="R7da5b6c6f67d4d11"/>
    <p:sldId xmlns:r="http://schemas.openxmlformats.org/officeDocument/2006/relationships" id="257" r:id="R33ae08d1bd7346e7"/>
    <p:sldId xmlns:r="http://schemas.openxmlformats.org/officeDocument/2006/relationships" id="258" r:id="R3515ac084fcf4624"/>
    <p:sldId xmlns:r="http://schemas.openxmlformats.org/officeDocument/2006/relationships" id="259" r:id="Rad87d58914b748c3"/>
    <p:sldId xmlns:r="http://schemas.openxmlformats.org/officeDocument/2006/relationships" id="260" r:id="R39111453e08b4bdf"/>
    <p:sldId xmlns:r="http://schemas.openxmlformats.org/officeDocument/2006/relationships" id="261" r:id="Rd30f2ef317834145"/>
    <p:sldId xmlns:r="http://schemas.openxmlformats.org/officeDocument/2006/relationships" id="262" r:id="R275c57df85854a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898eb0772e43a8" /><Relationship Type="http://schemas.openxmlformats.org/officeDocument/2006/relationships/slide" Target="/ppt/slides/slide1.xml" Id="R7da5b6c6f67d4d11" /><Relationship Type="http://schemas.openxmlformats.org/officeDocument/2006/relationships/slide" Target="/ppt/slides/slide2.xml" Id="R33ae08d1bd7346e7" /><Relationship Type="http://schemas.openxmlformats.org/officeDocument/2006/relationships/slide" Target="/ppt/slides/slide3.xml" Id="R3515ac084fcf4624" /><Relationship Type="http://schemas.openxmlformats.org/officeDocument/2006/relationships/slide" Target="/ppt/slides/slide4.xml" Id="Rad87d58914b748c3" /><Relationship Type="http://schemas.openxmlformats.org/officeDocument/2006/relationships/slide" Target="/ppt/slides/slide5.xml" Id="R39111453e08b4bdf" /><Relationship Type="http://schemas.openxmlformats.org/officeDocument/2006/relationships/slide" Target="/ppt/slides/slide6.xml" Id="Rd30f2ef317834145" /><Relationship Type="http://schemas.openxmlformats.org/officeDocument/2006/relationships/slide" Target="/ppt/slides/slide7.xml" Id="R275c57df85854a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361fdd2efd48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512067b5b34fd3" /><Relationship Type="http://schemas.openxmlformats.org/officeDocument/2006/relationships/theme" Target="/ppt/slideMasters/theme/theme1.xml" Id="R2de48da1b9e940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512067b5b34f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e48a851a884a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8a240357b240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76a67a69ee48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de3352cc5849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2cfc6ba1ae4a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922e2f989143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17910c12cc42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VIDDA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VIDDA BYGG AS ble etablert [år] og holder til i Uvdal.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7 342 746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−477 174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−375 944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490 796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1 704 400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BRANDSGÅRD ØYVIND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TØMRERMESTER SIMENSEN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Vestsidevegen 863, Nore og Uvdal Næringspark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3632 Uvdal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922 090 149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