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940f852c9c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b8cf0e7c0b4f52"/>
  </p:sldMasterIdLst>
  <p:sldIdLst>
    <p:sldId xmlns:r="http://schemas.openxmlformats.org/officeDocument/2006/relationships" id="256" r:id="Rc9710b92ab1e420e"/>
    <p:sldId xmlns:r="http://schemas.openxmlformats.org/officeDocument/2006/relationships" id="257" r:id="R71dad9f85c594970"/>
    <p:sldId xmlns:r="http://schemas.openxmlformats.org/officeDocument/2006/relationships" id="258" r:id="Rfebb4bd34d0f43df"/>
    <p:sldId xmlns:r="http://schemas.openxmlformats.org/officeDocument/2006/relationships" id="259" r:id="R5378b91313634c1f"/>
    <p:sldId xmlns:r="http://schemas.openxmlformats.org/officeDocument/2006/relationships" id="260" r:id="R1ff343e140094a45"/>
    <p:sldId xmlns:r="http://schemas.openxmlformats.org/officeDocument/2006/relationships" id="261" r:id="R243b7997425e4b34"/>
    <p:sldId xmlns:r="http://schemas.openxmlformats.org/officeDocument/2006/relationships" id="262" r:id="R79052533e1804b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8cf0e7c0b4f52" /><Relationship Type="http://schemas.openxmlformats.org/officeDocument/2006/relationships/slide" Target="/ppt/slides/slide1.xml" Id="Rc9710b92ab1e420e" /><Relationship Type="http://schemas.openxmlformats.org/officeDocument/2006/relationships/slide" Target="/ppt/slides/slide2.xml" Id="R71dad9f85c594970" /><Relationship Type="http://schemas.openxmlformats.org/officeDocument/2006/relationships/slide" Target="/ppt/slides/slide3.xml" Id="Rfebb4bd34d0f43df" /><Relationship Type="http://schemas.openxmlformats.org/officeDocument/2006/relationships/slide" Target="/ppt/slides/slide4.xml" Id="R5378b91313634c1f" /><Relationship Type="http://schemas.openxmlformats.org/officeDocument/2006/relationships/slide" Target="/ppt/slides/slide5.xml" Id="R1ff343e140094a45" /><Relationship Type="http://schemas.openxmlformats.org/officeDocument/2006/relationships/slide" Target="/ppt/slides/slide6.xml" Id="R243b7997425e4b34" /><Relationship Type="http://schemas.openxmlformats.org/officeDocument/2006/relationships/slide" Target="/ppt/slides/slide7.xml" Id="R79052533e1804b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aec24e490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d32becbf24328" /><Relationship Type="http://schemas.openxmlformats.org/officeDocument/2006/relationships/theme" Target="/ppt/slideMasters/theme/theme1.xml" Id="R8a34ead4eb9f40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d32becbf243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d6b8259d940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fc782462f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50cb4f67d46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93d4ee0d048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240189ebb46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88ae06c4c40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7c652edd2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 TJENESTER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 JAN 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Eddy Ryen, Dønnestadveien 329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