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90abb3d1de4f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4a66dd63244b13"/>
  </p:sldMasterIdLst>
  <p:sldIdLst>
    <p:sldId xmlns:r="http://schemas.openxmlformats.org/officeDocument/2006/relationships" id="256" r:id="Rcd74d2e105364c7d"/>
    <p:sldId xmlns:r="http://schemas.openxmlformats.org/officeDocument/2006/relationships" id="257" r:id="Ra9324db9b34245fc"/>
    <p:sldId xmlns:r="http://schemas.openxmlformats.org/officeDocument/2006/relationships" id="258" r:id="Ree36fa4fc2f5490c"/>
    <p:sldId xmlns:r="http://schemas.openxmlformats.org/officeDocument/2006/relationships" id="259" r:id="R06813fad45de4701"/>
    <p:sldId xmlns:r="http://schemas.openxmlformats.org/officeDocument/2006/relationships" id="260" r:id="R25aee798a4d3412d"/>
    <p:sldId xmlns:r="http://schemas.openxmlformats.org/officeDocument/2006/relationships" id="261" r:id="Rb4c5b463275f4290"/>
    <p:sldId xmlns:r="http://schemas.openxmlformats.org/officeDocument/2006/relationships" id="262" r:id="R07d741026cef4a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4a66dd63244b13" /><Relationship Type="http://schemas.openxmlformats.org/officeDocument/2006/relationships/slide" Target="/ppt/slides/slide1.xml" Id="Rcd74d2e105364c7d" /><Relationship Type="http://schemas.openxmlformats.org/officeDocument/2006/relationships/slide" Target="/ppt/slides/slide2.xml" Id="Ra9324db9b34245fc" /><Relationship Type="http://schemas.openxmlformats.org/officeDocument/2006/relationships/slide" Target="/ppt/slides/slide3.xml" Id="Ree36fa4fc2f5490c" /><Relationship Type="http://schemas.openxmlformats.org/officeDocument/2006/relationships/slide" Target="/ppt/slides/slide4.xml" Id="R06813fad45de4701" /><Relationship Type="http://schemas.openxmlformats.org/officeDocument/2006/relationships/slide" Target="/ppt/slides/slide5.xml" Id="R25aee798a4d3412d" /><Relationship Type="http://schemas.openxmlformats.org/officeDocument/2006/relationships/slide" Target="/ppt/slides/slide6.xml" Id="Rb4c5b463275f4290" /><Relationship Type="http://schemas.openxmlformats.org/officeDocument/2006/relationships/slide" Target="/ppt/slides/slide7.xml" Id="R07d741026cef4a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0d8479691d48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2edac0ef7467f" /><Relationship Type="http://schemas.openxmlformats.org/officeDocument/2006/relationships/theme" Target="/ppt/slideMasters/theme/theme1.xml" Id="R73e189a6616c46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42edac0ef746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37bc0149743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2c62c7dcd41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e04e3214444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21c4ca89440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b137d63364f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1335a76b043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1549c09c34c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JEPPES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JEPPES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JEPPES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JEPPES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JEPPES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JEPPES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−216 891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2 220 574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25 792 134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26 433 375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JEPPES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GULBRANDSEN JEPPE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JEPPES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Åsheimveien 140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1461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922 121 621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JEPPES AS</a:t>
            </a:r>
          </a:p>
        </p:txBody>
      </p:sp>
    </p:spTree>
  </p:cSld>
  <p:clrMapOvr>
    <a:masterClrMapping xmlns:a="http://schemas.openxmlformats.org/drawingml/2006/main"/>
  </p:clrMapOvr>
</p:sld>
</file>