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ddea0864af4c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80dcec18a54124"/>
  </p:sldMasterIdLst>
  <p:sldIdLst>
    <p:sldId xmlns:r="http://schemas.openxmlformats.org/officeDocument/2006/relationships" id="256" r:id="R3313df69460d4229"/>
    <p:sldId xmlns:r="http://schemas.openxmlformats.org/officeDocument/2006/relationships" id="257" r:id="Rbd3e731a8677474c"/>
    <p:sldId xmlns:r="http://schemas.openxmlformats.org/officeDocument/2006/relationships" id="258" r:id="R9264544ab2c149b8"/>
    <p:sldId xmlns:r="http://schemas.openxmlformats.org/officeDocument/2006/relationships" id="259" r:id="R437fb79a3a094587"/>
    <p:sldId xmlns:r="http://schemas.openxmlformats.org/officeDocument/2006/relationships" id="260" r:id="Rc9c5527b8e654494"/>
    <p:sldId xmlns:r="http://schemas.openxmlformats.org/officeDocument/2006/relationships" id="261" r:id="R654add313c9c4b15"/>
    <p:sldId xmlns:r="http://schemas.openxmlformats.org/officeDocument/2006/relationships" id="262" r:id="Re7391fa2194a49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80dcec18a54124" /><Relationship Type="http://schemas.openxmlformats.org/officeDocument/2006/relationships/slide" Target="/ppt/slides/slide1.xml" Id="R3313df69460d4229" /><Relationship Type="http://schemas.openxmlformats.org/officeDocument/2006/relationships/slide" Target="/ppt/slides/slide2.xml" Id="Rbd3e731a8677474c" /><Relationship Type="http://schemas.openxmlformats.org/officeDocument/2006/relationships/slide" Target="/ppt/slides/slide3.xml" Id="R9264544ab2c149b8" /><Relationship Type="http://schemas.openxmlformats.org/officeDocument/2006/relationships/slide" Target="/ppt/slides/slide4.xml" Id="R437fb79a3a094587" /><Relationship Type="http://schemas.openxmlformats.org/officeDocument/2006/relationships/slide" Target="/ppt/slides/slide5.xml" Id="Rc9c5527b8e654494" /><Relationship Type="http://schemas.openxmlformats.org/officeDocument/2006/relationships/slide" Target="/ppt/slides/slide6.xml" Id="R654add313c9c4b15" /><Relationship Type="http://schemas.openxmlformats.org/officeDocument/2006/relationships/slide" Target="/ppt/slides/slide7.xml" Id="Re7391fa2194a49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43e687f9ea4c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f5e2bc1c7477e" /><Relationship Type="http://schemas.openxmlformats.org/officeDocument/2006/relationships/theme" Target="/ppt/slideMasters/theme/theme1.xml" Id="Raac09d5a168844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2f5e2bc1c747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0e066b5d049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30c0278384c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31a94dec74a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db247eb1b46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20b9a25ac44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f4104c5544f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6539b2d7b46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BT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BT BYGG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11 383 530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177 501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507 842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2 697 563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HARALD-J STØVLAND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 KARL BREDE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Furuberget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922 132 607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