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ea0f0701a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a7578ec8b4d01"/>
  </p:sldMasterIdLst>
  <p:sldIdLst>
    <p:sldId xmlns:r="http://schemas.openxmlformats.org/officeDocument/2006/relationships" id="256" r:id="R1985bee89c774c18"/>
    <p:sldId xmlns:r="http://schemas.openxmlformats.org/officeDocument/2006/relationships" id="257" r:id="Rd700499949724cdc"/>
    <p:sldId xmlns:r="http://schemas.openxmlformats.org/officeDocument/2006/relationships" id="258" r:id="R6c006e9b8f184611"/>
    <p:sldId xmlns:r="http://schemas.openxmlformats.org/officeDocument/2006/relationships" id="259" r:id="Rbcbcd8d6fe9f4bab"/>
    <p:sldId xmlns:r="http://schemas.openxmlformats.org/officeDocument/2006/relationships" id="260" r:id="R437a5b4a1db847ba"/>
    <p:sldId xmlns:r="http://schemas.openxmlformats.org/officeDocument/2006/relationships" id="261" r:id="R8171be1cbbea4f93"/>
    <p:sldId xmlns:r="http://schemas.openxmlformats.org/officeDocument/2006/relationships" id="262" r:id="R6f07942298944a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a7578ec8b4d01" /><Relationship Type="http://schemas.openxmlformats.org/officeDocument/2006/relationships/slide" Target="/ppt/slides/slide1.xml" Id="R1985bee89c774c18" /><Relationship Type="http://schemas.openxmlformats.org/officeDocument/2006/relationships/slide" Target="/ppt/slides/slide2.xml" Id="Rd700499949724cdc" /><Relationship Type="http://schemas.openxmlformats.org/officeDocument/2006/relationships/slide" Target="/ppt/slides/slide3.xml" Id="R6c006e9b8f184611" /><Relationship Type="http://schemas.openxmlformats.org/officeDocument/2006/relationships/slide" Target="/ppt/slides/slide4.xml" Id="Rbcbcd8d6fe9f4bab" /><Relationship Type="http://schemas.openxmlformats.org/officeDocument/2006/relationships/slide" Target="/ppt/slides/slide5.xml" Id="R437a5b4a1db847ba" /><Relationship Type="http://schemas.openxmlformats.org/officeDocument/2006/relationships/slide" Target="/ppt/slides/slide6.xml" Id="R8171be1cbbea4f93" /><Relationship Type="http://schemas.openxmlformats.org/officeDocument/2006/relationships/slide" Target="/ppt/slides/slide7.xml" Id="R6f07942298944a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8446e143a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abbfced774411" /><Relationship Type="http://schemas.openxmlformats.org/officeDocument/2006/relationships/theme" Target="/ppt/slideMasters/theme/theme1.xml" Id="R9b0598dd8af949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abbfced7744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cfdde33ce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283e0d6d44d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18464ab38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b04bf3603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e983e384047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94106a3c743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1515bac064f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INNOVASJON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INNOVASJON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1 939 123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ANDERS FRITJOF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Ikon Norge, Karvesvingen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922 147 213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